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1"/>
  </p:sldMasterIdLst>
  <p:notesMasterIdLst>
    <p:notesMasterId r:id="rId31"/>
  </p:notesMasterIdLst>
  <p:sldIdLst>
    <p:sldId id="256" r:id="rId2"/>
    <p:sldId id="269" r:id="rId3"/>
    <p:sldId id="270" r:id="rId4"/>
    <p:sldId id="271" r:id="rId5"/>
    <p:sldId id="299" r:id="rId6"/>
    <p:sldId id="272" r:id="rId7"/>
    <p:sldId id="273" r:id="rId8"/>
    <p:sldId id="274" r:id="rId9"/>
    <p:sldId id="300" r:id="rId10"/>
    <p:sldId id="275" r:id="rId11"/>
    <p:sldId id="276" r:id="rId12"/>
    <p:sldId id="279" r:id="rId13"/>
    <p:sldId id="304" r:id="rId14"/>
    <p:sldId id="305" r:id="rId15"/>
    <p:sldId id="278" r:id="rId16"/>
    <p:sldId id="303" r:id="rId17"/>
    <p:sldId id="312" r:id="rId18"/>
    <p:sldId id="281" r:id="rId19"/>
    <p:sldId id="306" r:id="rId20"/>
    <p:sldId id="309" r:id="rId21"/>
    <p:sldId id="308" r:id="rId22"/>
    <p:sldId id="307" r:id="rId23"/>
    <p:sldId id="311" r:id="rId24"/>
    <p:sldId id="310" r:id="rId25"/>
    <p:sldId id="317" r:id="rId26"/>
    <p:sldId id="316" r:id="rId27"/>
    <p:sldId id="315" r:id="rId28"/>
    <p:sldId id="313" r:id="rId29"/>
    <p:sldId id="295" r:id="rId30"/>
  </p:sldIdLst>
  <p:sldSz cx="12192000" cy="6858000"/>
  <p:notesSz cx="12192000" cy="6858000"/>
  <p:defaultTextStyle>
    <a:defPPr>
      <a:defRPr lang="pt-B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F7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881" autoAdjust="0"/>
  </p:normalViewPr>
  <p:slideViewPr>
    <p:cSldViewPr>
      <p:cViewPr varScale="1">
        <p:scale>
          <a:sx n="45" d="100"/>
          <a:sy n="45" d="100"/>
        </p:scale>
        <p:origin x="240" y="3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BCA434B7-DE04-4A32-8296-EC1881B9C94E}" type="datetimeFigureOut">
              <a:rPr lang="pt-BR" smtClean="0"/>
              <a:t>10/08/2022</a:t>
            </a:fld>
            <a:endParaRPr lang="pt-BR"/>
          </a:p>
        </p:txBody>
      </p:sp>
      <p:sp>
        <p:nvSpPr>
          <p:cNvPr id="4" name="Espaço Reservado para Imagem de Slide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810AF525-C05C-4D09-BCE9-A0295994968B}" type="slidenum">
              <a:rPr lang="pt-BR" smtClean="0"/>
              <a:t>‹nº›</a:t>
            </a:fld>
            <a:endParaRPr lang="pt-BR"/>
          </a:p>
        </p:txBody>
      </p:sp>
    </p:spTree>
    <p:extLst>
      <p:ext uri="{BB962C8B-B14F-4D97-AF65-F5344CB8AC3E}">
        <p14:creationId xmlns:p14="http://schemas.microsoft.com/office/powerpoint/2010/main" val="26574884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10AF525-C05C-4D09-BCE9-A0295994968B}" type="slidenum">
              <a:rPr lang="pt-BR" smtClean="0"/>
              <a:t>5</a:t>
            </a:fld>
            <a:endParaRPr lang="pt-BR"/>
          </a:p>
        </p:txBody>
      </p:sp>
    </p:spTree>
    <p:extLst>
      <p:ext uri="{BB962C8B-B14F-4D97-AF65-F5344CB8AC3E}">
        <p14:creationId xmlns:p14="http://schemas.microsoft.com/office/powerpoint/2010/main" val="27459325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10AF525-C05C-4D09-BCE9-A0295994968B}" type="slidenum">
              <a:rPr lang="pt-BR" smtClean="0"/>
              <a:t>29</a:t>
            </a:fld>
            <a:endParaRPr lang="pt-BR"/>
          </a:p>
        </p:txBody>
      </p:sp>
    </p:spTree>
    <p:extLst>
      <p:ext uri="{BB962C8B-B14F-4D97-AF65-F5344CB8AC3E}">
        <p14:creationId xmlns:p14="http://schemas.microsoft.com/office/powerpoint/2010/main" val="18544020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pt-BR" smtClean="0"/>
              <a:t>Clique para editar o título mestre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en-US" dirty="0"/>
          </a:p>
        </p:txBody>
      </p:sp>
      <p:sp>
        <p:nvSpPr>
          <p:cNvPr id="4" name="Date Placeholder 3"/>
          <p:cNvSpPr>
            <a:spLocks noGrp="1"/>
          </p:cNvSpPr>
          <p:nvPr>
            <p:ph type="dt" sz="half" idx="10"/>
          </p:nvPr>
        </p:nvSpPr>
        <p:spPr/>
        <p:txBody>
          <a:bodyPr/>
          <a:lstStyle/>
          <a:p>
            <a:pPr>
              <a:defRPr/>
            </a:pPr>
            <a:fld id="{6BE3F5C7-1EF8-4A6E-8CAE-32C0CE24350E}" type="datetimeFigureOut">
              <a:rPr lang="pt-BR" smtClean="0"/>
              <a:t>10/08/2022</a:t>
            </a:fld>
            <a:endParaRPr lang="pt-BR"/>
          </a:p>
        </p:txBody>
      </p:sp>
      <p:sp>
        <p:nvSpPr>
          <p:cNvPr id="5" name="Footer Placeholder 4"/>
          <p:cNvSpPr>
            <a:spLocks noGrp="1"/>
          </p:cNvSpPr>
          <p:nvPr>
            <p:ph type="ftr" sz="quarter" idx="11"/>
          </p:nvPr>
        </p:nvSpPr>
        <p:spPr/>
        <p:txBody>
          <a:bodyPr/>
          <a:lstStyle/>
          <a:p>
            <a:pPr>
              <a:defRPr/>
            </a:pPr>
            <a:endParaRPr lang="pt-BR"/>
          </a:p>
        </p:txBody>
      </p:sp>
      <p:sp>
        <p:nvSpPr>
          <p:cNvPr id="6" name="Slide Number Placeholder 5"/>
          <p:cNvSpPr>
            <a:spLocks noGrp="1"/>
          </p:cNvSpPr>
          <p:nvPr>
            <p:ph type="sldNum" sz="quarter" idx="12"/>
          </p:nvPr>
        </p:nvSpPr>
        <p:spPr/>
        <p:txBody>
          <a:bodyPr/>
          <a:lstStyle/>
          <a:p>
            <a:pPr>
              <a:defRPr/>
            </a:pPr>
            <a:fld id="{396D3FE9-1348-4188-825E-A3122EA4BB7E}" type="slidenum">
              <a:rPr lang="pt-BR" smtClean="0"/>
              <a:t>‹nº›</a:t>
            </a:fld>
            <a:endParaRPr lang="pt-BR"/>
          </a:p>
        </p:txBody>
      </p:sp>
    </p:spTree>
    <p:extLst>
      <p:ext uri="{BB962C8B-B14F-4D97-AF65-F5344CB8AC3E}">
        <p14:creationId xmlns:p14="http://schemas.microsoft.com/office/powerpoint/2010/main" val="1568618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Foto Panorâmica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pt-BR" smtClean="0"/>
              <a:t>Clique para editar o título mestre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smtClean="0"/>
              <a:t>Clique no ícone para adicionar uma imagem</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Date Placeholder 4"/>
          <p:cNvSpPr>
            <a:spLocks noGrp="1"/>
          </p:cNvSpPr>
          <p:nvPr>
            <p:ph type="dt" sz="half" idx="10"/>
          </p:nvPr>
        </p:nvSpPr>
        <p:spPr/>
        <p:txBody>
          <a:bodyPr/>
          <a:lstStyle/>
          <a:p>
            <a:pPr>
              <a:defRPr/>
            </a:pPr>
            <a:fld id="{6BE3F5C7-1EF8-4A6E-8CAE-32C0CE24350E}" type="datetimeFigureOut">
              <a:rPr lang="pt-BR" smtClean="0"/>
              <a:t>10/08/2022</a:t>
            </a:fld>
            <a:endParaRPr lang="pt-BR"/>
          </a:p>
        </p:txBody>
      </p:sp>
      <p:sp>
        <p:nvSpPr>
          <p:cNvPr id="6" name="Footer Placeholder 5"/>
          <p:cNvSpPr>
            <a:spLocks noGrp="1"/>
          </p:cNvSpPr>
          <p:nvPr>
            <p:ph type="ftr" sz="quarter" idx="11"/>
          </p:nvPr>
        </p:nvSpPr>
        <p:spPr/>
        <p:txBody>
          <a:bodyPr/>
          <a:lstStyle/>
          <a:p>
            <a:pPr>
              <a:defRPr/>
            </a:pPr>
            <a:endParaRPr lang="pt-BR"/>
          </a:p>
        </p:txBody>
      </p:sp>
      <p:sp>
        <p:nvSpPr>
          <p:cNvPr id="7" name="Slide Number Placeholder 6"/>
          <p:cNvSpPr>
            <a:spLocks noGrp="1"/>
          </p:cNvSpPr>
          <p:nvPr>
            <p:ph type="sldNum" sz="quarter" idx="12"/>
          </p:nvPr>
        </p:nvSpPr>
        <p:spPr/>
        <p:txBody>
          <a:bodyPr/>
          <a:lstStyle/>
          <a:p>
            <a:pPr>
              <a:defRPr/>
            </a:pPr>
            <a:fld id="{396D3FE9-1348-4188-825E-A3122EA4BB7E}" type="slidenum">
              <a:rPr lang="pt-BR" smtClean="0"/>
              <a:t>‹nº›</a:t>
            </a:fld>
            <a:endParaRPr lang="pt-BR"/>
          </a:p>
        </p:txBody>
      </p:sp>
    </p:spTree>
    <p:extLst>
      <p:ext uri="{BB962C8B-B14F-4D97-AF65-F5344CB8AC3E}">
        <p14:creationId xmlns:p14="http://schemas.microsoft.com/office/powerpoint/2010/main" val="36570094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e Legenda">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pt-BR" smtClean="0"/>
              <a:t>Clique para editar o título mestre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4" name="Date Placeholder 3"/>
          <p:cNvSpPr>
            <a:spLocks noGrp="1"/>
          </p:cNvSpPr>
          <p:nvPr>
            <p:ph type="dt" sz="half" idx="10"/>
          </p:nvPr>
        </p:nvSpPr>
        <p:spPr/>
        <p:txBody>
          <a:bodyPr/>
          <a:lstStyle/>
          <a:p>
            <a:pPr>
              <a:defRPr/>
            </a:pPr>
            <a:fld id="{6BE3F5C7-1EF8-4A6E-8CAE-32C0CE24350E}" type="datetimeFigureOut">
              <a:rPr lang="pt-BR" smtClean="0"/>
              <a:t>10/08/2022</a:t>
            </a:fld>
            <a:endParaRPr lang="pt-BR"/>
          </a:p>
        </p:txBody>
      </p:sp>
      <p:sp>
        <p:nvSpPr>
          <p:cNvPr id="5" name="Footer Placeholder 4"/>
          <p:cNvSpPr>
            <a:spLocks noGrp="1"/>
          </p:cNvSpPr>
          <p:nvPr>
            <p:ph type="ftr" sz="quarter" idx="11"/>
          </p:nvPr>
        </p:nvSpPr>
        <p:spPr/>
        <p:txBody>
          <a:bodyPr/>
          <a:lstStyle/>
          <a:p>
            <a:pPr>
              <a:defRPr/>
            </a:pPr>
            <a:endParaRPr lang="pt-BR"/>
          </a:p>
        </p:txBody>
      </p:sp>
      <p:sp>
        <p:nvSpPr>
          <p:cNvPr id="6" name="Slide Number Placeholder 5"/>
          <p:cNvSpPr>
            <a:spLocks noGrp="1"/>
          </p:cNvSpPr>
          <p:nvPr>
            <p:ph type="sldNum" sz="quarter" idx="12"/>
          </p:nvPr>
        </p:nvSpPr>
        <p:spPr/>
        <p:txBody>
          <a:bodyPr/>
          <a:lstStyle/>
          <a:p>
            <a:pPr>
              <a:defRPr/>
            </a:pPr>
            <a:fld id="{396D3FE9-1348-4188-825E-A3122EA4BB7E}" type="slidenum">
              <a:rPr lang="pt-BR" smtClean="0"/>
              <a:t>‹nº›</a:t>
            </a:fld>
            <a:endParaRPr lang="pt-BR"/>
          </a:p>
        </p:txBody>
      </p:sp>
    </p:spTree>
    <p:extLst>
      <p:ext uri="{BB962C8B-B14F-4D97-AF65-F5344CB8AC3E}">
        <p14:creationId xmlns:p14="http://schemas.microsoft.com/office/powerpoint/2010/main" val="17938709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çã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pt-BR" smtClean="0"/>
              <a:t>Clique para editar o título mestre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pt-BR" smtClean="0"/>
              <a:t>Clique para editar o texto mestre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4" name="Date Placeholder 3"/>
          <p:cNvSpPr>
            <a:spLocks noGrp="1"/>
          </p:cNvSpPr>
          <p:nvPr>
            <p:ph type="dt" sz="half" idx="10"/>
          </p:nvPr>
        </p:nvSpPr>
        <p:spPr/>
        <p:txBody>
          <a:bodyPr/>
          <a:lstStyle/>
          <a:p>
            <a:pPr>
              <a:defRPr/>
            </a:pPr>
            <a:fld id="{6BE3F5C7-1EF8-4A6E-8CAE-32C0CE24350E}" type="datetimeFigureOut">
              <a:rPr lang="pt-BR" smtClean="0"/>
              <a:t>10/08/2022</a:t>
            </a:fld>
            <a:endParaRPr lang="pt-BR"/>
          </a:p>
        </p:txBody>
      </p:sp>
      <p:sp>
        <p:nvSpPr>
          <p:cNvPr id="5" name="Footer Placeholder 4"/>
          <p:cNvSpPr>
            <a:spLocks noGrp="1"/>
          </p:cNvSpPr>
          <p:nvPr>
            <p:ph type="ftr" sz="quarter" idx="11"/>
          </p:nvPr>
        </p:nvSpPr>
        <p:spPr/>
        <p:txBody>
          <a:bodyPr/>
          <a:lstStyle/>
          <a:p>
            <a:pPr>
              <a:defRPr/>
            </a:pPr>
            <a:endParaRPr lang="pt-BR"/>
          </a:p>
        </p:txBody>
      </p:sp>
      <p:sp>
        <p:nvSpPr>
          <p:cNvPr id="6" name="Slide Number Placeholder 5"/>
          <p:cNvSpPr>
            <a:spLocks noGrp="1"/>
          </p:cNvSpPr>
          <p:nvPr>
            <p:ph type="sldNum" sz="quarter" idx="12"/>
          </p:nvPr>
        </p:nvSpPr>
        <p:spPr/>
        <p:txBody>
          <a:bodyPr/>
          <a:lstStyle/>
          <a:p>
            <a:pPr>
              <a:defRPr/>
            </a:pPr>
            <a:fld id="{396D3FE9-1348-4188-825E-A3122EA4BB7E}" type="slidenum">
              <a:rPr lang="pt-BR" smtClean="0"/>
              <a:t>‹nº›</a:t>
            </a:fld>
            <a:endParaRPr lang="pt-B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9260367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pt-BR" smtClean="0"/>
              <a:t>Clique para editar o título mestre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pPr>
              <a:defRPr/>
            </a:pPr>
            <a:fld id="{6BE3F5C7-1EF8-4A6E-8CAE-32C0CE24350E}" type="datetimeFigureOut">
              <a:rPr lang="pt-BR" smtClean="0"/>
              <a:t>10/08/2022</a:t>
            </a:fld>
            <a:endParaRPr lang="pt-BR"/>
          </a:p>
        </p:txBody>
      </p:sp>
      <p:sp>
        <p:nvSpPr>
          <p:cNvPr id="5" name="Footer Placeholder 4"/>
          <p:cNvSpPr>
            <a:spLocks noGrp="1"/>
          </p:cNvSpPr>
          <p:nvPr>
            <p:ph type="ftr" sz="quarter" idx="11"/>
          </p:nvPr>
        </p:nvSpPr>
        <p:spPr/>
        <p:txBody>
          <a:bodyPr/>
          <a:lstStyle/>
          <a:p>
            <a:pPr>
              <a:defRPr/>
            </a:pPr>
            <a:endParaRPr lang="pt-BR"/>
          </a:p>
        </p:txBody>
      </p:sp>
      <p:sp>
        <p:nvSpPr>
          <p:cNvPr id="6" name="Slide Number Placeholder 5"/>
          <p:cNvSpPr>
            <a:spLocks noGrp="1"/>
          </p:cNvSpPr>
          <p:nvPr>
            <p:ph type="sldNum" sz="quarter" idx="12"/>
          </p:nvPr>
        </p:nvSpPr>
        <p:spPr/>
        <p:txBody>
          <a:bodyPr/>
          <a:lstStyle/>
          <a:p>
            <a:pPr>
              <a:defRPr/>
            </a:pPr>
            <a:fld id="{396D3FE9-1348-4188-825E-A3122EA4BB7E}" type="slidenum">
              <a:rPr lang="pt-BR" smtClean="0"/>
              <a:t>‹nº›</a:t>
            </a:fld>
            <a:endParaRPr lang="pt-BR"/>
          </a:p>
        </p:txBody>
      </p:sp>
    </p:spTree>
    <p:extLst>
      <p:ext uri="{BB962C8B-B14F-4D97-AF65-F5344CB8AC3E}">
        <p14:creationId xmlns:p14="http://schemas.microsoft.com/office/powerpoint/2010/main" val="42141541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n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pt-BR" smtClean="0"/>
              <a:t>Clique para editar o título mestre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a:defRPr/>
            </a:pPr>
            <a:fld id="{6BE3F5C7-1EF8-4A6E-8CAE-32C0CE24350E}" type="datetimeFigureOut">
              <a:rPr lang="pt-BR" smtClean="0"/>
              <a:t>10/08/2022</a:t>
            </a:fld>
            <a:endParaRPr lang="pt-BR"/>
          </a:p>
        </p:txBody>
      </p:sp>
      <p:sp>
        <p:nvSpPr>
          <p:cNvPr id="4" name="Footer Placeholder 4"/>
          <p:cNvSpPr>
            <a:spLocks noGrp="1"/>
          </p:cNvSpPr>
          <p:nvPr>
            <p:ph type="ftr" sz="quarter" idx="11"/>
          </p:nvPr>
        </p:nvSpPr>
        <p:spPr/>
        <p:txBody>
          <a:bodyPr/>
          <a:lstStyle/>
          <a:p>
            <a:pPr>
              <a:defRPr/>
            </a:pPr>
            <a:endParaRPr lang="pt-BR"/>
          </a:p>
        </p:txBody>
      </p:sp>
      <p:sp>
        <p:nvSpPr>
          <p:cNvPr id="6" name="Slide Number Placeholder 5"/>
          <p:cNvSpPr>
            <a:spLocks noGrp="1"/>
          </p:cNvSpPr>
          <p:nvPr>
            <p:ph type="sldNum" sz="quarter" idx="12"/>
          </p:nvPr>
        </p:nvSpPr>
        <p:spPr/>
        <p:txBody>
          <a:bodyPr/>
          <a:lstStyle/>
          <a:p>
            <a:pPr>
              <a:defRPr/>
            </a:pPr>
            <a:fld id="{396D3FE9-1348-4188-825E-A3122EA4BB7E}" type="slidenum">
              <a:rPr lang="pt-BR" smtClean="0"/>
              <a:t>‹nº›</a:t>
            </a:fld>
            <a:endParaRPr lang="pt-BR"/>
          </a:p>
        </p:txBody>
      </p:sp>
    </p:spTree>
    <p:extLst>
      <p:ext uri="{BB962C8B-B14F-4D97-AF65-F5344CB8AC3E}">
        <p14:creationId xmlns:p14="http://schemas.microsoft.com/office/powerpoint/2010/main" val="5256391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unas de Image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pt-BR" smtClean="0"/>
              <a:t>Clique para editar o título mestre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smtClean="0"/>
              <a:t>Clique no ícone para adicionar uma imagem</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smtClean="0"/>
              <a:t>Clique no ícone para adicionar uma imagem</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smtClean="0"/>
              <a:t>Clique no ícone para adicionar uma imagem</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a:defRPr/>
            </a:pPr>
            <a:fld id="{6BE3F5C7-1EF8-4A6E-8CAE-32C0CE24350E}" type="datetimeFigureOut">
              <a:rPr lang="pt-BR" smtClean="0"/>
              <a:t>10/08/2022</a:t>
            </a:fld>
            <a:endParaRPr lang="pt-BR"/>
          </a:p>
        </p:txBody>
      </p:sp>
      <p:sp>
        <p:nvSpPr>
          <p:cNvPr id="4" name="Footer Placeholder 4"/>
          <p:cNvSpPr>
            <a:spLocks noGrp="1"/>
          </p:cNvSpPr>
          <p:nvPr>
            <p:ph type="ftr" sz="quarter" idx="11"/>
          </p:nvPr>
        </p:nvSpPr>
        <p:spPr/>
        <p:txBody>
          <a:bodyPr/>
          <a:lstStyle/>
          <a:p>
            <a:pPr>
              <a:defRPr/>
            </a:pPr>
            <a:endParaRPr lang="pt-BR"/>
          </a:p>
        </p:txBody>
      </p:sp>
      <p:sp>
        <p:nvSpPr>
          <p:cNvPr id="6" name="Slide Number Placeholder 5"/>
          <p:cNvSpPr>
            <a:spLocks noGrp="1"/>
          </p:cNvSpPr>
          <p:nvPr>
            <p:ph type="sldNum" sz="quarter" idx="12"/>
          </p:nvPr>
        </p:nvSpPr>
        <p:spPr/>
        <p:txBody>
          <a:bodyPr/>
          <a:lstStyle/>
          <a:p>
            <a:pPr>
              <a:defRPr/>
            </a:pPr>
            <a:fld id="{396D3FE9-1348-4188-825E-A3122EA4BB7E}" type="slidenum">
              <a:rPr lang="pt-BR" smtClean="0"/>
              <a:t>‹nº›</a:t>
            </a:fld>
            <a:endParaRPr lang="pt-BR"/>
          </a:p>
        </p:txBody>
      </p:sp>
    </p:spTree>
    <p:extLst>
      <p:ext uri="{BB962C8B-B14F-4D97-AF65-F5344CB8AC3E}">
        <p14:creationId xmlns:p14="http://schemas.microsoft.com/office/powerpoint/2010/main" val="22411706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Vertical Text Placeholder 2"/>
          <p:cNvSpPr>
            <a:spLocks noGrp="1"/>
          </p:cNvSpPr>
          <p:nvPr>
            <p:ph type="body" orient="vert" idx="1"/>
          </p:nvPr>
        </p:nvSpPr>
        <p:spPr/>
        <p:txBody>
          <a:bodyPr vert="eaVert" anchor="t" anchorCtr="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pPr>
              <a:defRPr/>
            </a:pPr>
            <a:fld id="{6BE3F5C7-1EF8-4A6E-8CAE-32C0CE24350E}" type="datetimeFigureOut">
              <a:rPr lang="pt-BR" smtClean="0"/>
              <a:t>10/08/2022</a:t>
            </a:fld>
            <a:endParaRPr lang="pt-BR"/>
          </a:p>
        </p:txBody>
      </p:sp>
      <p:sp>
        <p:nvSpPr>
          <p:cNvPr id="5" name="Footer Placeholder 4"/>
          <p:cNvSpPr>
            <a:spLocks noGrp="1"/>
          </p:cNvSpPr>
          <p:nvPr>
            <p:ph type="ftr" sz="quarter" idx="11"/>
          </p:nvPr>
        </p:nvSpPr>
        <p:spPr/>
        <p:txBody>
          <a:bodyPr/>
          <a:lstStyle/>
          <a:p>
            <a:pPr>
              <a:defRPr/>
            </a:pPr>
            <a:endParaRPr lang="pt-BR"/>
          </a:p>
        </p:txBody>
      </p:sp>
      <p:sp>
        <p:nvSpPr>
          <p:cNvPr id="6" name="Slide Number Placeholder 5"/>
          <p:cNvSpPr>
            <a:spLocks noGrp="1"/>
          </p:cNvSpPr>
          <p:nvPr>
            <p:ph type="sldNum" sz="quarter" idx="12"/>
          </p:nvPr>
        </p:nvSpPr>
        <p:spPr/>
        <p:txBody>
          <a:bodyPr/>
          <a:lstStyle/>
          <a:p>
            <a:pPr>
              <a:defRPr/>
            </a:pPr>
            <a:fld id="{396D3FE9-1348-4188-825E-A3122EA4BB7E}" type="slidenum">
              <a:rPr lang="pt-BR" smtClean="0"/>
              <a:t>‹nº›</a:t>
            </a:fld>
            <a:endParaRPr lang="pt-BR"/>
          </a:p>
        </p:txBody>
      </p:sp>
    </p:spTree>
    <p:extLst>
      <p:ext uri="{BB962C8B-B14F-4D97-AF65-F5344CB8AC3E}">
        <p14:creationId xmlns:p14="http://schemas.microsoft.com/office/powerpoint/2010/main" val="11239677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pt-BR" smtClean="0"/>
              <a:t>Clique para editar o título mestre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pPr>
              <a:defRPr/>
            </a:pPr>
            <a:fld id="{6BE3F5C7-1EF8-4A6E-8CAE-32C0CE24350E}" type="datetimeFigureOut">
              <a:rPr lang="pt-BR" smtClean="0"/>
              <a:t>10/08/2022</a:t>
            </a:fld>
            <a:endParaRPr lang="pt-BR"/>
          </a:p>
        </p:txBody>
      </p:sp>
      <p:sp>
        <p:nvSpPr>
          <p:cNvPr id="5" name="Footer Placeholder 4"/>
          <p:cNvSpPr>
            <a:spLocks noGrp="1"/>
          </p:cNvSpPr>
          <p:nvPr>
            <p:ph type="ftr" sz="quarter" idx="11"/>
          </p:nvPr>
        </p:nvSpPr>
        <p:spPr/>
        <p:txBody>
          <a:bodyPr/>
          <a:lstStyle/>
          <a:p>
            <a:pPr>
              <a:defRPr/>
            </a:pPr>
            <a:endParaRPr lang="pt-BR"/>
          </a:p>
        </p:txBody>
      </p:sp>
      <p:sp>
        <p:nvSpPr>
          <p:cNvPr id="6" name="Slide Number Placeholder 5"/>
          <p:cNvSpPr>
            <a:spLocks noGrp="1"/>
          </p:cNvSpPr>
          <p:nvPr>
            <p:ph type="sldNum" sz="quarter" idx="12"/>
          </p:nvPr>
        </p:nvSpPr>
        <p:spPr/>
        <p:txBody>
          <a:bodyPr/>
          <a:lstStyle/>
          <a:p>
            <a:pPr>
              <a:defRPr/>
            </a:pPr>
            <a:fld id="{396D3FE9-1348-4188-825E-A3122EA4BB7E}" type="slidenum">
              <a:rPr lang="pt-BR" smtClean="0"/>
              <a:t>‹nº›</a:t>
            </a:fld>
            <a:endParaRPr lang="pt-BR"/>
          </a:p>
        </p:txBody>
      </p:sp>
    </p:spTree>
    <p:extLst>
      <p:ext uri="{BB962C8B-B14F-4D97-AF65-F5344CB8AC3E}">
        <p14:creationId xmlns:p14="http://schemas.microsoft.com/office/powerpoint/2010/main" val="25366980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showMasterPhAnim="0" type="title" preserve="1" userDrawn="1">
  <p:cSld name="1_Slide de título">
    <p:spTree>
      <p:nvGrpSpPr>
        <p:cNvPr id="1" name=""/>
        <p:cNvGrpSpPr/>
        <p:nvPr/>
      </p:nvGrpSpPr>
      <p:grpSpPr bwMode="auto">
        <a:xfrm>
          <a:off x="0" y="0"/>
          <a:ext cx="0" cy="0"/>
          <a:chOff x="0" y="0"/>
          <a:chExt cx="0" cy="0"/>
        </a:xfrm>
      </p:grpSpPr>
      <p:sp>
        <p:nvSpPr>
          <p:cNvPr id="4" name="Title 1"/>
          <p:cNvSpPr>
            <a:spLocks noGrp="1"/>
          </p:cNvSpPr>
          <p:nvPr>
            <p:ph type="ctrTitle"/>
          </p:nvPr>
        </p:nvSpPr>
        <p:spPr bwMode="auto">
          <a:xfrm>
            <a:off x="684212" y="685799"/>
            <a:ext cx="8001000" cy="2971800"/>
          </a:xfrm>
        </p:spPr>
        <p:txBody>
          <a:bodyPr anchor="b">
            <a:normAutofit/>
          </a:bodyPr>
          <a:lstStyle>
            <a:lvl1pPr algn="l">
              <a:defRPr sz="4800"/>
            </a:lvl1pPr>
          </a:lstStyle>
          <a:p>
            <a:pPr>
              <a:defRPr/>
            </a:pPr>
            <a:r>
              <a:rPr lang="pt-BR"/>
              <a:t>Clique para editar o título mestre</a:t>
            </a:r>
            <a:endParaRPr lang="en-US"/>
          </a:p>
        </p:txBody>
      </p:sp>
      <p:sp>
        <p:nvSpPr>
          <p:cNvPr id="5" name="Subtitle 2"/>
          <p:cNvSpPr>
            <a:spLocks noGrp="1"/>
          </p:cNvSpPr>
          <p:nvPr>
            <p:ph type="subTitle" idx="1"/>
          </p:nvPr>
        </p:nvSpPr>
        <p:spPr bwMode="auto">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a:defRPr/>
            </a:pPr>
            <a:r>
              <a:rPr lang="pt-BR"/>
              <a:t>Clique para editar o estilo do subtítulo mestre</a:t>
            </a:r>
            <a:endParaRPr lang="en-US"/>
          </a:p>
        </p:txBody>
      </p:sp>
      <p:sp>
        <p:nvSpPr>
          <p:cNvPr id="6" name="Date Placeholder 3"/>
          <p:cNvSpPr>
            <a:spLocks noGrp="1"/>
          </p:cNvSpPr>
          <p:nvPr>
            <p:ph type="dt" sz="half" idx="10"/>
          </p:nvPr>
        </p:nvSpPr>
        <p:spPr bwMode="auto"/>
        <p:txBody>
          <a:bodyPr/>
          <a:lstStyle/>
          <a:p>
            <a:pPr>
              <a:defRPr/>
            </a:pPr>
            <a:fld id="{6BE3F5C7-1EF8-4A6E-8CAE-32C0CE24350E}" type="datetimeFigureOut">
              <a:rPr lang="pt-BR"/>
              <a:t>10/08/2022</a:t>
            </a:fld>
            <a:endParaRPr lang="pt-BR"/>
          </a:p>
        </p:txBody>
      </p:sp>
      <p:sp>
        <p:nvSpPr>
          <p:cNvPr id="7" name="Footer Placeholder 4"/>
          <p:cNvSpPr>
            <a:spLocks noGrp="1"/>
          </p:cNvSpPr>
          <p:nvPr>
            <p:ph type="ftr" sz="quarter" idx="11"/>
          </p:nvPr>
        </p:nvSpPr>
        <p:spPr bwMode="auto"/>
        <p:txBody>
          <a:bodyPr/>
          <a:lstStyle/>
          <a:p>
            <a:pPr>
              <a:defRPr/>
            </a:pPr>
            <a:endParaRPr lang="pt-BR"/>
          </a:p>
        </p:txBody>
      </p:sp>
      <p:sp>
        <p:nvSpPr>
          <p:cNvPr id="8" name="Slide Number Placeholder 5"/>
          <p:cNvSpPr>
            <a:spLocks noGrp="1"/>
          </p:cNvSpPr>
          <p:nvPr>
            <p:ph type="sldNum" sz="quarter" idx="12"/>
          </p:nvPr>
        </p:nvSpPr>
        <p:spPr bwMode="auto"/>
        <p:txBody>
          <a:bodyPr/>
          <a:lstStyle/>
          <a:p>
            <a:pPr>
              <a:defRPr/>
            </a:pPr>
            <a:fld id="{396D3FE9-1348-4188-825E-A3122EA4BB7E}" type="slidenum">
              <a:rPr lang="pt-BR"/>
              <a:t>‹nº›</a:t>
            </a:fld>
            <a:endParaRPr lang="pt-BR"/>
          </a:p>
        </p:txBody>
      </p:sp>
      <p:cxnSp>
        <p:nvCxnSpPr>
          <p:cNvPr id="9" name="Straight Connector 15"/>
          <p:cNvCxnSpPr>
            <a:cxnSpLocks/>
          </p:cNvCxnSpPr>
          <p:nvPr/>
        </p:nvCxnSpPr>
        <p:spPr bwMode="auto">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16"/>
          <p:cNvCxnSpPr>
            <a:cxnSpLocks/>
          </p:cNvCxnSpPr>
          <p:nvPr/>
        </p:nvCxnSpPr>
        <p:spPr bwMode="auto">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8"/>
          <p:cNvCxnSpPr>
            <a:cxnSpLocks/>
          </p:cNvCxnSpPr>
          <p:nvPr/>
        </p:nvCxnSpPr>
        <p:spPr bwMode="auto">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20"/>
          <p:cNvCxnSpPr>
            <a:cxnSpLocks/>
          </p:cNvCxnSpPr>
          <p:nvPr/>
        </p:nvCxnSpPr>
        <p:spPr bwMode="auto">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22"/>
          <p:cNvCxnSpPr>
            <a:cxnSpLocks/>
          </p:cNvCxnSpPr>
          <p:nvPr/>
        </p:nvCxnSpPr>
        <p:spPr bwMode="auto">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PhAnim="0" type="obj" preserve="1" userDrawn="1">
  <p:cSld name="1_Título e conteúdo">
    <p:spTree>
      <p:nvGrpSpPr>
        <p:cNvPr id="1" name=""/>
        <p:cNvGrpSpPr/>
        <p:nvPr/>
      </p:nvGrpSpPr>
      <p:grpSpPr bwMode="auto">
        <a:xfrm>
          <a:off x="0" y="0"/>
          <a:ext cx="0" cy="0"/>
          <a:chOff x="0" y="0"/>
          <a:chExt cx="0" cy="0"/>
        </a:xfrm>
      </p:grpSpPr>
      <p:sp>
        <p:nvSpPr>
          <p:cNvPr id="4" name="Title 1"/>
          <p:cNvSpPr>
            <a:spLocks noGrp="1"/>
          </p:cNvSpPr>
          <p:nvPr>
            <p:ph type="title"/>
          </p:nvPr>
        </p:nvSpPr>
        <p:spPr bwMode="auto"/>
        <p:txBody>
          <a:bodyPr/>
          <a:lstStyle/>
          <a:p>
            <a:pPr>
              <a:defRPr/>
            </a:pPr>
            <a:r>
              <a:rPr lang="pt-BR"/>
              <a:t>Clique para editar o título mestre</a:t>
            </a:r>
            <a:endParaRPr lang="en-US"/>
          </a:p>
        </p:txBody>
      </p:sp>
      <p:sp>
        <p:nvSpPr>
          <p:cNvPr id="5" name="Content Placeholder 2"/>
          <p:cNvSpPr>
            <a:spLocks noGrp="1"/>
          </p:cNvSpPr>
          <p:nvPr>
            <p:ph idx="1"/>
          </p:nvPr>
        </p:nvSpPr>
        <p:spPr bwMode="auto"/>
        <p:txBody>
          <a:bodyPr anchor="ctr"/>
          <a:lstStyle/>
          <a:p>
            <a:pPr lvl="0">
              <a:defRPr/>
            </a:pPr>
            <a:r>
              <a:rPr lang="pt-BR"/>
              <a:t>Clique para editar o texto mestre</a:t>
            </a:r>
            <a:endParaRPr/>
          </a:p>
          <a:p>
            <a:pPr lvl="1">
              <a:defRPr/>
            </a:pPr>
            <a:r>
              <a:rPr lang="pt-BR"/>
              <a:t>Segundo nível</a:t>
            </a:r>
            <a:endParaRPr/>
          </a:p>
          <a:p>
            <a:pPr lvl="2">
              <a:defRPr/>
            </a:pPr>
            <a:r>
              <a:rPr lang="pt-BR"/>
              <a:t>Terceiro nível</a:t>
            </a:r>
            <a:endParaRPr/>
          </a:p>
          <a:p>
            <a:pPr lvl="3">
              <a:defRPr/>
            </a:pPr>
            <a:r>
              <a:rPr lang="pt-BR"/>
              <a:t>Quarto nível</a:t>
            </a:r>
            <a:endParaRPr/>
          </a:p>
          <a:p>
            <a:pPr lvl="4">
              <a:defRPr/>
            </a:pPr>
            <a:r>
              <a:rPr lang="pt-BR"/>
              <a:t>Quinto nível</a:t>
            </a:r>
            <a:endParaRPr lang="en-US"/>
          </a:p>
        </p:txBody>
      </p:sp>
      <p:sp>
        <p:nvSpPr>
          <p:cNvPr id="6" name="Date Placeholder 3"/>
          <p:cNvSpPr>
            <a:spLocks noGrp="1"/>
          </p:cNvSpPr>
          <p:nvPr>
            <p:ph type="dt" sz="half" idx="10"/>
          </p:nvPr>
        </p:nvSpPr>
        <p:spPr bwMode="auto"/>
        <p:txBody>
          <a:bodyPr/>
          <a:lstStyle/>
          <a:p>
            <a:pPr>
              <a:defRPr/>
            </a:pPr>
            <a:fld id="{6BE3F5C7-1EF8-4A6E-8CAE-32C0CE24350E}" type="datetimeFigureOut">
              <a:rPr lang="pt-BR"/>
              <a:t>10/08/2022</a:t>
            </a:fld>
            <a:endParaRPr lang="pt-BR"/>
          </a:p>
        </p:txBody>
      </p:sp>
      <p:sp>
        <p:nvSpPr>
          <p:cNvPr id="7" name="Footer Placeholder 4"/>
          <p:cNvSpPr>
            <a:spLocks noGrp="1"/>
          </p:cNvSpPr>
          <p:nvPr>
            <p:ph type="ftr" sz="quarter" idx="11"/>
          </p:nvPr>
        </p:nvSpPr>
        <p:spPr bwMode="auto"/>
        <p:txBody>
          <a:bodyPr/>
          <a:lstStyle/>
          <a:p>
            <a:pPr>
              <a:defRPr/>
            </a:pPr>
            <a:endParaRPr lang="pt-BR"/>
          </a:p>
        </p:txBody>
      </p:sp>
      <p:sp>
        <p:nvSpPr>
          <p:cNvPr id="8" name="Slide Number Placeholder 5"/>
          <p:cNvSpPr>
            <a:spLocks noGrp="1"/>
          </p:cNvSpPr>
          <p:nvPr>
            <p:ph type="sldNum" sz="quarter" idx="12"/>
          </p:nvPr>
        </p:nvSpPr>
        <p:spPr bwMode="auto"/>
        <p:txBody>
          <a:bodyPr/>
          <a:lstStyle/>
          <a:p>
            <a:pPr>
              <a:defRPr/>
            </a:pPr>
            <a:fld id="{396D3FE9-1348-4188-825E-A3122EA4BB7E}" type="slidenum">
              <a:rPr lang="pt-BR"/>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Content Placeholder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7" name="Date Placeholder 3"/>
          <p:cNvSpPr>
            <a:spLocks noGrp="1"/>
          </p:cNvSpPr>
          <p:nvPr>
            <p:ph type="dt" sz="half" idx="10"/>
          </p:nvPr>
        </p:nvSpPr>
        <p:spPr/>
        <p:txBody>
          <a:bodyPr/>
          <a:lstStyle/>
          <a:p>
            <a:pPr>
              <a:defRPr/>
            </a:pPr>
            <a:fld id="{6BE3F5C7-1EF8-4A6E-8CAE-32C0CE24350E}" type="datetimeFigureOut">
              <a:rPr lang="pt-BR" smtClean="0"/>
              <a:t>10/08/2022</a:t>
            </a:fld>
            <a:endParaRPr lang="pt-BR"/>
          </a:p>
        </p:txBody>
      </p:sp>
      <p:sp>
        <p:nvSpPr>
          <p:cNvPr id="5" name="Footer Placeholder 4"/>
          <p:cNvSpPr>
            <a:spLocks noGrp="1"/>
          </p:cNvSpPr>
          <p:nvPr>
            <p:ph type="ftr" sz="quarter" idx="11"/>
          </p:nvPr>
        </p:nvSpPr>
        <p:spPr/>
        <p:txBody>
          <a:bodyPr/>
          <a:lstStyle/>
          <a:p>
            <a:pPr>
              <a:defRPr/>
            </a:pPr>
            <a:endParaRPr lang="pt-BR"/>
          </a:p>
        </p:txBody>
      </p:sp>
      <p:sp>
        <p:nvSpPr>
          <p:cNvPr id="6" name="Slide Number Placeholder 5"/>
          <p:cNvSpPr>
            <a:spLocks noGrp="1"/>
          </p:cNvSpPr>
          <p:nvPr>
            <p:ph type="sldNum" sz="quarter" idx="12"/>
          </p:nvPr>
        </p:nvSpPr>
        <p:spPr/>
        <p:txBody>
          <a:bodyPr/>
          <a:lstStyle/>
          <a:p>
            <a:pPr>
              <a:defRPr/>
            </a:pPr>
            <a:fld id="{396D3FE9-1348-4188-825E-A3122EA4BB7E}" type="slidenum">
              <a:rPr lang="pt-BR" smtClean="0"/>
              <a:t>‹nº›</a:t>
            </a:fld>
            <a:endParaRPr lang="pt-BR"/>
          </a:p>
        </p:txBody>
      </p:sp>
    </p:spTree>
    <p:extLst>
      <p:ext uri="{BB962C8B-B14F-4D97-AF65-F5344CB8AC3E}">
        <p14:creationId xmlns:p14="http://schemas.microsoft.com/office/powerpoint/2010/main" val="7586543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PhAnim="0" type="secHead" preserve="1" userDrawn="1">
  <p:cSld name="1_Cabeçalho da Seção">
    <p:spTree>
      <p:nvGrpSpPr>
        <p:cNvPr id="1" name=""/>
        <p:cNvGrpSpPr/>
        <p:nvPr/>
      </p:nvGrpSpPr>
      <p:grpSpPr bwMode="auto">
        <a:xfrm>
          <a:off x="0" y="0"/>
          <a:ext cx="0" cy="0"/>
          <a:chOff x="0" y="0"/>
          <a:chExt cx="0" cy="0"/>
        </a:xfrm>
      </p:grpSpPr>
      <p:sp>
        <p:nvSpPr>
          <p:cNvPr id="4" name="Title 1"/>
          <p:cNvSpPr>
            <a:spLocks noGrp="1"/>
          </p:cNvSpPr>
          <p:nvPr>
            <p:ph type="title"/>
          </p:nvPr>
        </p:nvSpPr>
        <p:spPr bwMode="auto">
          <a:xfrm>
            <a:off x="684211" y="2006600"/>
            <a:ext cx="8534401" cy="2281600"/>
          </a:xfrm>
        </p:spPr>
        <p:txBody>
          <a:bodyPr anchor="b">
            <a:normAutofit/>
          </a:bodyPr>
          <a:lstStyle>
            <a:lvl1pPr algn="l">
              <a:defRPr sz="3600" b="0" cap="all"/>
            </a:lvl1pPr>
          </a:lstStyle>
          <a:p>
            <a:pPr>
              <a:defRPr/>
            </a:pPr>
            <a:r>
              <a:rPr lang="pt-BR"/>
              <a:t>Clique para editar o título mestre</a:t>
            </a:r>
            <a:endParaRPr lang="en-US"/>
          </a:p>
        </p:txBody>
      </p:sp>
      <p:sp>
        <p:nvSpPr>
          <p:cNvPr id="5" name="Text Placeholder 2"/>
          <p:cNvSpPr>
            <a:spLocks noGrp="1"/>
          </p:cNvSpPr>
          <p:nvPr>
            <p:ph type="body" idx="1"/>
          </p:nvPr>
        </p:nvSpPr>
        <p:spPr bwMode="auto">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defRPr/>
            </a:pPr>
            <a:r>
              <a:rPr lang="pt-BR"/>
              <a:t>Clique para editar o texto mestre</a:t>
            </a:r>
            <a:endParaRPr/>
          </a:p>
        </p:txBody>
      </p:sp>
      <p:sp>
        <p:nvSpPr>
          <p:cNvPr id="6" name="Date Placeholder 3"/>
          <p:cNvSpPr>
            <a:spLocks noGrp="1"/>
          </p:cNvSpPr>
          <p:nvPr>
            <p:ph type="dt" sz="half" idx="10"/>
          </p:nvPr>
        </p:nvSpPr>
        <p:spPr bwMode="auto"/>
        <p:txBody>
          <a:bodyPr/>
          <a:lstStyle/>
          <a:p>
            <a:pPr>
              <a:defRPr/>
            </a:pPr>
            <a:fld id="{6BE3F5C7-1EF8-4A6E-8CAE-32C0CE24350E}" type="datetimeFigureOut">
              <a:rPr lang="pt-BR"/>
              <a:t>10/08/2022</a:t>
            </a:fld>
            <a:endParaRPr lang="pt-BR"/>
          </a:p>
        </p:txBody>
      </p:sp>
      <p:sp>
        <p:nvSpPr>
          <p:cNvPr id="7" name="Footer Placeholder 4"/>
          <p:cNvSpPr>
            <a:spLocks noGrp="1"/>
          </p:cNvSpPr>
          <p:nvPr>
            <p:ph type="ftr" sz="quarter" idx="11"/>
          </p:nvPr>
        </p:nvSpPr>
        <p:spPr bwMode="auto"/>
        <p:txBody>
          <a:bodyPr/>
          <a:lstStyle/>
          <a:p>
            <a:pPr>
              <a:defRPr/>
            </a:pPr>
            <a:endParaRPr lang="pt-BR"/>
          </a:p>
        </p:txBody>
      </p:sp>
      <p:sp>
        <p:nvSpPr>
          <p:cNvPr id="8" name="Slide Number Placeholder 5"/>
          <p:cNvSpPr>
            <a:spLocks noGrp="1"/>
          </p:cNvSpPr>
          <p:nvPr>
            <p:ph type="sldNum" sz="quarter" idx="12"/>
          </p:nvPr>
        </p:nvSpPr>
        <p:spPr bwMode="auto"/>
        <p:txBody>
          <a:bodyPr/>
          <a:lstStyle/>
          <a:p>
            <a:pPr>
              <a:defRPr/>
            </a:pPr>
            <a:fld id="{396D3FE9-1348-4188-825E-A3122EA4BB7E}" type="slidenum">
              <a:rPr lang="pt-BR"/>
              <a:t>‹nº›</a:t>
            </a:fld>
            <a:endParaRPr lang="pt-B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PhAnim="0" type="twoObj" preserve="1" userDrawn="1">
  <p:cSld name="1_Duas Partes de Conteúdo">
    <p:spTree>
      <p:nvGrpSpPr>
        <p:cNvPr id="1" name=""/>
        <p:cNvGrpSpPr/>
        <p:nvPr/>
      </p:nvGrpSpPr>
      <p:grpSpPr bwMode="auto">
        <a:xfrm>
          <a:off x="0" y="0"/>
          <a:ext cx="0" cy="0"/>
          <a:chOff x="0" y="0"/>
          <a:chExt cx="0" cy="0"/>
        </a:xfrm>
      </p:grpSpPr>
      <p:sp>
        <p:nvSpPr>
          <p:cNvPr id="4" name="Title 1"/>
          <p:cNvSpPr>
            <a:spLocks noGrp="1"/>
          </p:cNvSpPr>
          <p:nvPr>
            <p:ph type="title"/>
          </p:nvPr>
        </p:nvSpPr>
        <p:spPr bwMode="auto"/>
        <p:txBody>
          <a:bodyPr/>
          <a:lstStyle/>
          <a:p>
            <a:pPr>
              <a:defRPr/>
            </a:pPr>
            <a:r>
              <a:rPr lang="pt-BR"/>
              <a:t>Clique para editar o título mestre</a:t>
            </a:r>
            <a:endParaRPr lang="en-US"/>
          </a:p>
        </p:txBody>
      </p:sp>
      <p:sp>
        <p:nvSpPr>
          <p:cNvPr id="5" name="Content Placeholder 2"/>
          <p:cNvSpPr>
            <a:spLocks noGrp="1"/>
          </p:cNvSpPr>
          <p:nvPr>
            <p:ph sz="half" idx="1"/>
          </p:nvPr>
        </p:nvSpPr>
        <p:spPr bwMode="auto">
          <a:xfrm>
            <a:off x="684211" y="685800"/>
            <a:ext cx="4937655" cy="3615267"/>
          </a:xfrm>
        </p:spPr>
        <p:txBody>
          <a:bodyPr>
            <a:normAutofit/>
          </a:bodyPr>
          <a:lstStyle/>
          <a:p>
            <a:pPr lvl="0">
              <a:defRPr/>
            </a:pPr>
            <a:r>
              <a:rPr lang="pt-BR"/>
              <a:t>Clique para editar o texto mestre</a:t>
            </a:r>
            <a:endParaRPr/>
          </a:p>
          <a:p>
            <a:pPr lvl="1">
              <a:defRPr/>
            </a:pPr>
            <a:r>
              <a:rPr lang="pt-BR"/>
              <a:t>Segundo nível</a:t>
            </a:r>
            <a:endParaRPr/>
          </a:p>
          <a:p>
            <a:pPr lvl="2">
              <a:defRPr/>
            </a:pPr>
            <a:r>
              <a:rPr lang="pt-BR"/>
              <a:t>Terceiro nível</a:t>
            </a:r>
            <a:endParaRPr/>
          </a:p>
          <a:p>
            <a:pPr lvl="3">
              <a:defRPr/>
            </a:pPr>
            <a:r>
              <a:rPr lang="pt-BR"/>
              <a:t>Quarto nível</a:t>
            </a:r>
            <a:endParaRPr/>
          </a:p>
          <a:p>
            <a:pPr lvl="4">
              <a:defRPr/>
            </a:pPr>
            <a:r>
              <a:rPr lang="pt-BR"/>
              <a:t>Quinto nível</a:t>
            </a:r>
            <a:endParaRPr lang="en-US"/>
          </a:p>
        </p:txBody>
      </p:sp>
      <p:sp>
        <p:nvSpPr>
          <p:cNvPr id="6" name="Content Placeholder 3"/>
          <p:cNvSpPr>
            <a:spLocks noGrp="1"/>
          </p:cNvSpPr>
          <p:nvPr>
            <p:ph sz="half" idx="2"/>
          </p:nvPr>
        </p:nvSpPr>
        <p:spPr bwMode="auto">
          <a:xfrm>
            <a:off x="5808133" y="685801"/>
            <a:ext cx="4934479" cy="3615266"/>
          </a:xfrm>
        </p:spPr>
        <p:txBody>
          <a:bodyPr>
            <a:normAutofit/>
          </a:bodyPr>
          <a:lstStyle/>
          <a:p>
            <a:pPr lvl="0">
              <a:defRPr/>
            </a:pPr>
            <a:r>
              <a:rPr lang="pt-BR"/>
              <a:t>Clique para editar o texto mestre</a:t>
            </a:r>
            <a:endParaRPr/>
          </a:p>
          <a:p>
            <a:pPr lvl="1">
              <a:defRPr/>
            </a:pPr>
            <a:r>
              <a:rPr lang="pt-BR"/>
              <a:t>Segundo nível</a:t>
            </a:r>
            <a:endParaRPr/>
          </a:p>
          <a:p>
            <a:pPr lvl="2">
              <a:defRPr/>
            </a:pPr>
            <a:r>
              <a:rPr lang="pt-BR"/>
              <a:t>Terceiro nível</a:t>
            </a:r>
            <a:endParaRPr/>
          </a:p>
          <a:p>
            <a:pPr lvl="3">
              <a:defRPr/>
            </a:pPr>
            <a:r>
              <a:rPr lang="pt-BR"/>
              <a:t>Quarto nível</a:t>
            </a:r>
            <a:endParaRPr/>
          </a:p>
          <a:p>
            <a:pPr lvl="4">
              <a:defRPr/>
            </a:pPr>
            <a:r>
              <a:rPr lang="pt-BR"/>
              <a:t>Quinto nível</a:t>
            </a:r>
            <a:endParaRPr lang="en-US"/>
          </a:p>
        </p:txBody>
      </p:sp>
      <p:sp>
        <p:nvSpPr>
          <p:cNvPr id="7" name="Date Placeholder 4"/>
          <p:cNvSpPr>
            <a:spLocks noGrp="1"/>
          </p:cNvSpPr>
          <p:nvPr>
            <p:ph type="dt" sz="half" idx="10"/>
          </p:nvPr>
        </p:nvSpPr>
        <p:spPr bwMode="auto"/>
        <p:txBody>
          <a:bodyPr/>
          <a:lstStyle/>
          <a:p>
            <a:pPr>
              <a:defRPr/>
            </a:pPr>
            <a:fld id="{6BE3F5C7-1EF8-4A6E-8CAE-32C0CE24350E}" type="datetimeFigureOut">
              <a:rPr lang="pt-BR"/>
              <a:t>10/08/2022</a:t>
            </a:fld>
            <a:endParaRPr lang="pt-BR"/>
          </a:p>
        </p:txBody>
      </p:sp>
      <p:sp>
        <p:nvSpPr>
          <p:cNvPr id="8" name="Footer Placeholder 5"/>
          <p:cNvSpPr>
            <a:spLocks noGrp="1"/>
          </p:cNvSpPr>
          <p:nvPr>
            <p:ph type="ftr" sz="quarter" idx="11"/>
          </p:nvPr>
        </p:nvSpPr>
        <p:spPr bwMode="auto"/>
        <p:txBody>
          <a:bodyPr/>
          <a:lstStyle/>
          <a:p>
            <a:pPr>
              <a:defRPr/>
            </a:pPr>
            <a:endParaRPr lang="pt-BR"/>
          </a:p>
        </p:txBody>
      </p:sp>
      <p:sp>
        <p:nvSpPr>
          <p:cNvPr id="9" name="Slide Number Placeholder 6"/>
          <p:cNvSpPr>
            <a:spLocks noGrp="1"/>
          </p:cNvSpPr>
          <p:nvPr>
            <p:ph type="sldNum" sz="quarter" idx="12"/>
          </p:nvPr>
        </p:nvSpPr>
        <p:spPr bwMode="auto"/>
        <p:txBody>
          <a:bodyPr/>
          <a:lstStyle/>
          <a:p>
            <a:pPr>
              <a:defRPr/>
            </a:pPr>
            <a:fld id="{396D3FE9-1348-4188-825E-A3122EA4BB7E}" type="slidenum">
              <a:rPr lang="pt-BR"/>
              <a:t>‹nº›</a:t>
            </a:fld>
            <a:endParaRPr lang="pt-B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PhAnim="0" type="twoTxTwoObj" preserve="1" userDrawn="1">
  <p:cSld name="1_Comparação">
    <p:spTree>
      <p:nvGrpSpPr>
        <p:cNvPr id="1" name=""/>
        <p:cNvGrpSpPr/>
        <p:nvPr/>
      </p:nvGrpSpPr>
      <p:grpSpPr bwMode="auto">
        <a:xfrm>
          <a:off x="0" y="0"/>
          <a:ext cx="0" cy="0"/>
          <a:chOff x="0" y="0"/>
          <a:chExt cx="0" cy="0"/>
        </a:xfrm>
      </p:grpSpPr>
      <p:sp>
        <p:nvSpPr>
          <p:cNvPr id="4" name="Title 1"/>
          <p:cNvSpPr>
            <a:spLocks noGrp="1"/>
          </p:cNvSpPr>
          <p:nvPr>
            <p:ph type="title"/>
          </p:nvPr>
        </p:nvSpPr>
        <p:spPr bwMode="auto"/>
        <p:txBody>
          <a:bodyPr/>
          <a:lstStyle>
            <a:lvl1pPr>
              <a:defRPr/>
            </a:lvl1pPr>
          </a:lstStyle>
          <a:p>
            <a:pPr>
              <a:defRPr/>
            </a:pPr>
            <a:r>
              <a:rPr lang="pt-BR"/>
              <a:t>Clique para editar o título mestre</a:t>
            </a:r>
            <a:endParaRPr lang="en-US"/>
          </a:p>
        </p:txBody>
      </p:sp>
      <p:sp>
        <p:nvSpPr>
          <p:cNvPr id="5" name="Text Placeholder 2"/>
          <p:cNvSpPr>
            <a:spLocks noGrp="1"/>
          </p:cNvSpPr>
          <p:nvPr>
            <p:ph type="body" idx="1"/>
          </p:nvPr>
        </p:nvSpPr>
        <p:spPr bwMode="auto">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pt-BR"/>
              <a:t>Clique para editar o texto mestre</a:t>
            </a:r>
            <a:endParaRPr/>
          </a:p>
        </p:txBody>
      </p:sp>
      <p:sp>
        <p:nvSpPr>
          <p:cNvPr id="6" name="Content Placeholder 3"/>
          <p:cNvSpPr>
            <a:spLocks noGrp="1"/>
          </p:cNvSpPr>
          <p:nvPr>
            <p:ph sz="half" idx="2"/>
          </p:nvPr>
        </p:nvSpPr>
        <p:spPr bwMode="auto">
          <a:xfrm>
            <a:off x="684211" y="1270529"/>
            <a:ext cx="4937655" cy="3030538"/>
          </a:xfrm>
        </p:spPr>
        <p:txBody>
          <a:bodyPr anchor="t">
            <a:normAutofit/>
          </a:bodyPr>
          <a:lstStyle/>
          <a:p>
            <a:pPr lvl="0">
              <a:defRPr/>
            </a:pPr>
            <a:r>
              <a:rPr lang="pt-BR"/>
              <a:t>Clique para editar o texto mestre</a:t>
            </a:r>
            <a:endParaRPr/>
          </a:p>
          <a:p>
            <a:pPr lvl="1">
              <a:defRPr/>
            </a:pPr>
            <a:r>
              <a:rPr lang="pt-BR"/>
              <a:t>Segundo nível</a:t>
            </a:r>
            <a:endParaRPr/>
          </a:p>
          <a:p>
            <a:pPr lvl="2">
              <a:defRPr/>
            </a:pPr>
            <a:r>
              <a:rPr lang="pt-BR"/>
              <a:t>Terceiro nível</a:t>
            </a:r>
            <a:endParaRPr/>
          </a:p>
          <a:p>
            <a:pPr lvl="3">
              <a:defRPr/>
            </a:pPr>
            <a:r>
              <a:rPr lang="pt-BR"/>
              <a:t>Quarto nível</a:t>
            </a:r>
            <a:endParaRPr/>
          </a:p>
          <a:p>
            <a:pPr lvl="4">
              <a:defRPr/>
            </a:pPr>
            <a:r>
              <a:rPr lang="pt-BR"/>
              <a:t>Quinto nível</a:t>
            </a:r>
            <a:endParaRPr lang="en-US"/>
          </a:p>
        </p:txBody>
      </p:sp>
      <p:sp>
        <p:nvSpPr>
          <p:cNvPr id="7" name="Text Placeholder 4"/>
          <p:cNvSpPr>
            <a:spLocks noGrp="1"/>
          </p:cNvSpPr>
          <p:nvPr>
            <p:ph type="body" sz="quarter" idx="3"/>
          </p:nvPr>
        </p:nvSpPr>
        <p:spPr bwMode="auto">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pt-BR"/>
              <a:t>Clique para editar o texto mestre</a:t>
            </a:r>
            <a:endParaRPr/>
          </a:p>
        </p:txBody>
      </p:sp>
      <p:sp>
        <p:nvSpPr>
          <p:cNvPr id="8" name="Content Placeholder 5"/>
          <p:cNvSpPr>
            <a:spLocks noGrp="1"/>
          </p:cNvSpPr>
          <p:nvPr>
            <p:ph sz="quarter" idx="4"/>
          </p:nvPr>
        </p:nvSpPr>
        <p:spPr bwMode="auto">
          <a:xfrm>
            <a:off x="5806545" y="1262062"/>
            <a:ext cx="4929188" cy="3030538"/>
          </a:xfrm>
        </p:spPr>
        <p:txBody>
          <a:bodyPr anchor="t">
            <a:normAutofit/>
          </a:bodyPr>
          <a:lstStyle/>
          <a:p>
            <a:pPr lvl="0">
              <a:defRPr/>
            </a:pPr>
            <a:r>
              <a:rPr lang="pt-BR"/>
              <a:t>Clique para editar o texto mestre</a:t>
            </a:r>
            <a:endParaRPr/>
          </a:p>
          <a:p>
            <a:pPr lvl="1">
              <a:defRPr/>
            </a:pPr>
            <a:r>
              <a:rPr lang="pt-BR"/>
              <a:t>Segundo nível</a:t>
            </a:r>
            <a:endParaRPr/>
          </a:p>
          <a:p>
            <a:pPr lvl="2">
              <a:defRPr/>
            </a:pPr>
            <a:r>
              <a:rPr lang="pt-BR"/>
              <a:t>Terceiro nível</a:t>
            </a:r>
            <a:endParaRPr/>
          </a:p>
          <a:p>
            <a:pPr lvl="3">
              <a:defRPr/>
            </a:pPr>
            <a:r>
              <a:rPr lang="pt-BR"/>
              <a:t>Quarto nível</a:t>
            </a:r>
            <a:endParaRPr/>
          </a:p>
          <a:p>
            <a:pPr lvl="4">
              <a:defRPr/>
            </a:pPr>
            <a:r>
              <a:rPr lang="pt-BR"/>
              <a:t>Quinto nível</a:t>
            </a:r>
            <a:endParaRPr lang="en-US"/>
          </a:p>
        </p:txBody>
      </p:sp>
      <p:sp>
        <p:nvSpPr>
          <p:cNvPr id="9" name="Date Placeholder 6"/>
          <p:cNvSpPr>
            <a:spLocks noGrp="1"/>
          </p:cNvSpPr>
          <p:nvPr>
            <p:ph type="dt" sz="half" idx="10"/>
          </p:nvPr>
        </p:nvSpPr>
        <p:spPr bwMode="auto"/>
        <p:txBody>
          <a:bodyPr/>
          <a:lstStyle/>
          <a:p>
            <a:pPr>
              <a:defRPr/>
            </a:pPr>
            <a:fld id="{6BE3F5C7-1EF8-4A6E-8CAE-32C0CE24350E}" type="datetimeFigureOut">
              <a:rPr lang="pt-BR"/>
              <a:t>10/08/2022</a:t>
            </a:fld>
            <a:endParaRPr lang="pt-BR"/>
          </a:p>
        </p:txBody>
      </p:sp>
      <p:sp>
        <p:nvSpPr>
          <p:cNvPr id="10" name="Footer Placeholder 7"/>
          <p:cNvSpPr>
            <a:spLocks noGrp="1"/>
          </p:cNvSpPr>
          <p:nvPr>
            <p:ph type="ftr" sz="quarter" idx="11"/>
          </p:nvPr>
        </p:nvSpPr>
        <p:spPr bwMode="auto"/>
        <p:txBody>
          <a:bodyPr/>
          <a:lstStyle/>
          <a:p>
            <a:pPr>
              <a:defRPr/>
            </a:pPr>
            <a:endParaRPr lang="pt-BR"/>
          </a:p>
        </p:txBody>
      </p:sp>
      <p:sp>
        <p:nvSpPr>
          <p:cNvPr id="11" name="Slide Number Placeholder 8"/>
          <p:cNvSpPr>
            <a:spLocks noGrp="1"/>
          </p:cNvSpPr>
          <p:nvPr>
            <p:ph type="sldNum" sz="quarter" idx="12"/>
          </p:nvPr>
        </p:nvSpPr>
        <p:spPr bwMode="auto"/>
        <p:txBody>
          <a:bodyPr/>
          <a:lstStyle/>
          <a:p>
            <a:pPr>
              <a:defRPr/>
            </a:pPr>
            <a:fld id="{396D3FE9-1348-4188-825E-A3122EA4BB7E}" type="slidenum">
              <a:rPr lang="pt-BR"/>
              <a:t>‹nº›</a:t>
            </a:fld>
            <a:endParaRPr lang="pt-B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PhAnim="0" type="titleOnly" preserve="1" userDrawn="1">
  <p:cSld name="1_Somente título">
    <p:spTree>
      <p:nvGrpSpPr>
        <p:cNvPr id="1" name=""/>
        <p:cNvGrpSpPr/>
        <p:nvPr/>
      </p:nvGrpSpPr>
      <p:grpSpPr bwMode="auto">
        <a:xfrm>
          <a:off x="0" y="0"/>
          <a:ext cx="0" cy="0"/>
          <a:chOff x="0" y="0"/>
          <a:chExt cx="0" cy="0"/>
        </a:xfrm>
      </p:grpSpPr>
      <p:sp>
        <p:nvSpPr>
          <p:cNvPr id="4" name="Title 1"/>
          <p:cNvSpPr>
            <a:spLocks noGrp="1"/>
          </p:cNvSpPr>
          <p:nvPr>
            <p:ph type="title"/>
          </p:nvPr>
        </p:nvSpPr>
        <p:spPr bwMode="auto"/>
        <p:txBody>
          <a:bodyPr/>
          <a:lstStyle/>
          <a:p>
            <a:pPr>
              <a:defRPr/>
            </a:pPr>
            <a:r>
              <a:rPr lang="pt-BR"/>
              <a:t>Clique para editar o título mestre</a:t>
            </a:r>
            <a:endParaRPr lang="en-US"/>
          </a:p>
        </p:txBody>
      </p:sp>
      <p:sp>
        <p:nvSpPr>
          <p:cNvPr id="5" name="Date Placeholder 2"/>
          <p:cNvSpPr>
            <a:spLocks noGrp="1"/>
          </p:cNvSpPr>
          <p:nvPr>
            <p:ph type="dt" sz="half" idx="10"/>
          </p:nvPr>
        </p:nvSpPr>
        <p:spPr bwMode="auto"/>
        <p:txBody>
          <a:bodyPr/>
          <a:lstStyle/>
          <a:p>
            <a:pPr>
              <a:defRPr/>
            </a:pPr>
            <a:fld id="{6BE3F5C7-1EF8-4A6E-8CAE-32C0CE24350E}" type="datetimeFigureOut">
              <a:rPr lang="pt-BR"/>
              <a:t>10/08/2022</a:t>
            </a:fld>
            <a:endParaRPr lang="pt-BR"/>
          </a:p>
        </p:txBody>
      </p:sp>
      <p:sp>
        <p:nvSpPr>
          <p:cNvPr id="6" name="Footer Placeholder 3"/>
          <p:cNvSpPr>
            <a:spLocks noGrp="1"/>
          </p:cNvSpPr>
          <p:nvPr>
            <p:ph type="ftr" sz="quarter" idx="11"/>
          </p:nvPr>
        </p:nvSpPr>
        <p:spPr bwMode="auto"/>
        <p:txBody>
          <a:bodyPr/>
          <a:lstStyle/>
          <a:p>
            <a:pPr>
              <a:defRPr/>
            </a:pPr>
            <a:endParaRPr lang="pt-BR"/>
          </a:p>
        </p:txBody>
      </p:sp>
      <p:sp>
        <p:nvSpPr>
          <p:cNvPr id="7" name="Slide Number Placeholder 4"/>
          <p:cNvSpPr>
            <a:spLocks noGrp="1"/>
          </p:cNvSpPr>
          <p:nvPr>
            <p:ph type="sldNum" sz="quarter" idx="12"/>
          </p:nvPr>
        </p:nvSpPr>
        <p:spPr bwMode="auto"/>
        <p:txBody>
          <a:bodyPr/>
          <a:lstStyle/>
          <a:p>
            <a:pPr>
              <a:defRPr/>
            </a:pPr>
            <a:fld id="{396D3FE9-1348-4188-825E-A3122EA4BB7E}" type="slidenum">
              <a:rPr lang="pt-BR"/>
              <a:t>‹nº›</a:t>
            </a:fld>
            <a:endParaRPr lang="pt-B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PhAnim="0" type="blank" preserve="1" userDrawn="1">
  <p:cSld name="1_Em branco">
    <p:spTree>
      <p:nvGrpSpPr>
        <p:cNvPr id="1" name=""/>
        <p:cNvGrpSpPr/>
        <p:nvPr/>
      </p:nvGrpSpPr>
      <p:grpSpPr bwMode="auto">
        <a:xfrm>
          <a:off x="0" y="0"/>
          <a:ext cx="0" cy="0"/>
          <a:chOff x="0" y="0"/>
          <a:chExt cx="0" cy="0"/>
        </a:xfrm>
      </p:grpSpPr>
      <p:sp>
        <p:nvSpPr>
          <p:cNvPr id="4" name="Date Placeholder 1"/>
          <p:cNvSpPr>
            <a:spLocks noGrp="1"/>
          </p:cNvSpPr>
          <p:nvPr>
            <p:ph type="dt" sz="half" idx="10"/>
          </p:nvPr>
        </p:nvSpPr>
        <p:spPr bwMode="auto"/>
        <p:txBody>
          <a:bodyPr/>
          <a:lstStyle/>
          <a:p>
            <a:pPr>
              <a:defRPr/>
            </a:pPr>
            <a:fld id="{6BE3F5C7-1EF8-4A6E-8CAE-32C0CE24350E}" type="datetimeFigureOut">
              <a:rPr lang="pt-BR"/>
              <a:t>10/08/2022</a:t>
            </a:fld>
            <a:endParaRPr lang="pt-BR"/>
          </a:p>
        </p:txBody>
      </p:sp>
      <p:sp>
        <p:nvSpPr>
          <p:cNvPr id="5" name="Footer Placeholder 2"/>
          <p:cNvSpPr>
            <a:spLocks noGrp="1"/>
          </p:cNvSpPr>
          <p:nvPr>
            <p:ph type="ftr" sz="quarter" idx="11"/>
          </p:nvPr>
        </p:nvSpPr>
        <p:spPr bwMode="auto"/>
        <p:txBody>
          <a:bodyPr/>
          <a:lstStyle/>
          <a:p>
            <a:pPr>
              <a:defRPr/>
            </a:pPr>
            <a:endParaRPr lang="pt-BR"/>
          </a:p>
        </p:txBody>
      </p:sp>
      <p:sp>
        <p:nvSpPr>
          <p:cNvPr id="6" name="Slide Number Placeholder 3"/>
          <p:cNvSpPr>
            <a:spLocks noGrp="1"/>
          </p:cNvSpPr>
          <p:nvPr>
            <p:ph type="sldNum" sz="quarter" idx="12"/>
          </p:nvPr>
        </p:nvSpPr>
        <p:spPr bwMode="auto"/>
        <p:txBody>
          <a:bodyPr/>
          <a:lstStyle/>
          <a:p>
            <a:pPr>
              <a:defRPr/>
            </a:pPr>
            <a:fld id="{396D3FE9-1348-4188-825E-A3122EA4BB7E}" type="slidenum">
              <a:rPr lang="pt-BR"/>
              <a:t>‹nº›</a:t>
            </a:fld>
            <a:endParaRPr lang="pt-B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PhAnim="0" type="objTx" preserve="1" userDrawn="1">
  <p:cSld name="1_Conteúdo com Legenda">
    <p:spTree>
      <p:nvGrpSpPr>
        <p:cNvPr id="1" name=""/>
        <p:cNvGrpSpPr/>
        <p:nvPr/>
      </p:nvGrpSpPr>
      <p:grpSpPr bwMode="auto">
        <a:xfrm>
          <a:off x="0" y="0"/>
          <a:ext cx="0" cy="0"/>
          <a:chOff x="0" y="0"/>
          <a:chExt cx="0" cy="0"/>
        </a:xfrm>
      </p:grpSpPr>
      <p:sp>
        <p:nvSpPr>
          <p:cNvPr id="4" name="Title 1"/>
          <p:cNvSpPr>
            <a:spLocks noGrp="1"/>
          </p:cNvSpPr>
          <p:nvPr>
            <p:ph type="title"/>
          </p:nvPr>
        </p:nvSpPr>
        <p:spPr bwMode="auto">
          <a:xfrm>
            <a:off x="7085012" y="685800"/>
            <a:ext cx="3657600" cy="1371600"/>
          </a:xfrm>
        </p:spPr>
        <p:txBody>
          <a:bodyPr anchor="b">
            <a:normAutofit/>
          </a:bodyPr>
          <a:lstStyle>
            <a:lvl1pPr algn="l">
              <a:defRPr sz="2400" b="0"/>
            </a:lvl1pPr>
          </a:lstStyle>
          <a:p>
            <a:pPr>
              <a:defRPr/>
            </a:pPr>
            <a:r>
              <a:rPr lang="pt-BR"/>
              <a:t>Clique para editar o título mestre</a:t>
            </a:r>
            <a:endParaRPr lang="en-US"/>
          </a:p>
        </p:txBody>
      </p:sp>
      <p:sp>
        <p:nvSpPr>
          <p:cNvPr id="5" name="Content Placeholder 2"/>
          <p:cNvSpPr>
            <a:spLocks noGrp="1"/>
          </p:cNvSpPr>
          <p:nvPr>
            <p:ph idx="1"/>
          </p:nvPr>
        </p:nvSpPr>
        <p:spPr bwMode="auto">
          <a:xfrm>
            <a:off x="684212" y="685800"/>
            <a:ext cx="5943601" cy="5308600"/>
          </a:xfrm>
        </p:spPr>
        <p:txBody>
          <a:bodyPr anchor="ctr">
            <a:normAutofit/>
          </a:bodyPr>
          <a:lstStyle/>
          <a:p>
            <a:pPr lvl="0">
              <a:defRPr/>
            </a:pPr>
            <a:r>
              <a:rPr lang="pt-BR"/>
              <a:t>Clique para editar o texto mestre</a:t>
            </a:r>
            <a:endParaRPr/>
          </a:p>
          <a:p>
            <a:pPr lvl="1">
              <a:defRPr/>
            </a:pPr>
            <a:r>
              <a:rPr lang="pt-BR"/>
              <a:t>Segundo nível</a:t>
            </a:r>
            <a:endParaRPr/>
          </a:p>
          <a:p>
            <a:pPr lvl="2">
              <a:defRPr/>
            </a:pPr>
            <a:r>
              <a:rPr lang="pt-BR"/>
              <a:t>Terceiro nível</a:t>
            </a:r>
            <a:endParaRPr/>
          </a:p>
          <a:p>
            <a:pPr lvl="3">
              <a:defRPr/>
            </a:pPr>
            <a:r>
              <a:rPr lang="pt-BR"/>
              <a:t>Quarto nível</a:t>
            </a:r>
            <a:endParaRPr/>
          </a:p>
          <a:p>
            <a:pPr lvl="4">
              <a:defRPr/>
            </a:pPr>
            <a:r>
              <a:rPr lang="pt-BR"/>
              <a:t>Quinto nível</a:t>
            </a:r>
            <a:endParaRPr lang="en-US"/>
          </a:p>
        </p:txBody>
      </p:sp>
      <p:sp>
        <p:nvSpPr>
          <p:cNvPr id="6" name="Text Placeholder 3"/>
          <p:cNvSpPr>
            <a:spLocks noGrp="1"/>
          </p:cNvSpPr>
          <p:nvPr>
            <p:ph type="body" sz="half" idx="2"/>
          </p:nvPr>
        </p:nvSpPr>
        <p:spPr bwMode="auto">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defRPr/>
            </a:pPr>
            <a:r>
              <a:rPr lang="pt-BR"/>
              <a:t>Clique para editar o texto mestre</a:t>
            </a:r>
            <a:endParaRPr/>
          </a:p>
        </p:txBody>
      </p:sp>
      <p:sp>
        <p:nvSpPr>
          <p:cNvPr id="7" name="Date Placeholder 4"/>
          <p:cNvSpPr>
            <a:spLocks noGrp="1"/>
          </p:cNvSpPr>
          <p:nvPr>
            <p:ph type="dt" sz="half" idx="10"/>
          </p:nvPr>
        </p:nvSpPr>
        <p:spPr bwMode="auto"/>
        <p:txBody>
          <a:bodyPr/>
          <a:lstStyle/>
          <a:p>
            <a:pPr>
              <a:defRPr/>
            </a:pPr>
            <a:fld id="{6BE3F5C7-1EF8-4A6E-8CAE-32C0CE24350E}" type="datetimeFigureOut">
              <a:rPr lang="pt-BR"/>
              <a:t>10/08/2022</a:t>
            </a:fld>
            <a:endParaRPr lang="pt-BR"/>
          </a:p>
        </p:txBody>
      </p:sp>
      <p:sp>
        <p:nvSpPr>
          <p:cNvPr id="8" name="Footer Placeholder 5"/>
          <p:cNvSpPr>
            <a:spLocks noGrp="1"/>
          </p:cNvSpPr>
          <p:nvPr>
            <p:ph type="ftr" sz="quarter" idx="11"/>
          </p:nvPr>
        </p:nvSpPr>
        <p:spPr bwMode="auto"/>
        <p:txBody>
          <a:bodyPr/>
          <a:lstStyle/>
          <a:p>
            <a:pPr>
              <a:defRPr/>
            </a:pPr>
            <a:endParaRPr lang="pt-BR"/>
          </a:p>
        </p:txBody>
      </p:sp>
      <p:sp>
        <p:nvSpPr>
          <p:cNvPr id="9" name="Slide Number Placeholder 6"/>
          <p:cNvSpPr>
            <a:spLocks noGrp="1"/>
          </p:cNvSpPr>
          <p:nvPr>
            <p:ph type="sldNum" sz="quarter" idx="12"/>
          </p:nvPr>
        </p:nvSpPr>
        <p:spPr bwMode="auto"/>
        <p:txBody>
          <a:bodyPr/>
          <a:lstStyle/>
          <a:p>
            <a:pPr>
              <a:defRPr/>
            </a:pPr>
            <a:fld id="{396D3FE9-1348-4188-825E-A3122EA4BB7E}" type="slidenum">
              <a:rPr lang="pt-BR"/>
              <a:t>‹nº›</a:t>
            </a:fld>
            <a:endParaRPr lang="pt-B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PhAnim="0" type="picTx" preserve="1" userDrawn="1">
  <p:cSld name="1_Imagem com Legenda">
    <p:spTree>
      <p:nvGrpSpPr>
        <p:cNvPr id="1" name=""/>
        <p:cNvGrpSpPr/>
        <p:nvPr/>
      </p:nvGrpSpPr>
      <p:grpSpPr bwMode="auto">
        <a:xfrm>
          <a:off x="0" y="0"/>
          <a:ext cx="0" cy="0"/>
          <a:chOff x="0" y="0"/>
          <a:chExt cx="0" cy="0"/>
        </a:xfrm>
      </p:grpSpPr>
      <p:sp>
        <p:nvSpPr>
          <p:cNvPr id="4" name="Title 1"/>
          <p:cNvSpPr>
            <a:spLocks noGrp="1"/>
          </p:cNvSpPr>
          <p:nvPr>
            <p:ph type="title"/>
          </p:nvPr>
        </p:nvSpPr>
        <p:spPr bwMode="auto">
          <a:xfrm>
            <a:off x="4722812" y="1447800"/>
            <a:ext cx="6019800" cy="1143000"/>
          </a:xfrm>
        </p:spPr>
        <p:txBody>
          <a:bodyPr anchor="b">
            <a:normAutofit/>
          </a:bodyPr>
          <a:lstStyle>
            <a:lvl1pPr algn="l">
              <a:defRPr sz="2800" b="0"/>
            </a:lvl1pPr>
          </a:lstStyle>
          <a:p>
            <a:pPr>
              <a:defRPr/>
            </a:pPr>
            <a:r>
              <a:rPr lang="pt-BR"/>
              <a:t>Clique para editar o título mestre</a:t>
            </a:r>
            <a:endParaRPr lang="en-US"/>
          </a:p>
        </p:txBody>
      </p:sp>
      <p:sp>
        <p:nvSpPr>
          <p:cNvPr id="5" name="Picture Placeholder 2"/>
          <p:cNvSpPr>
            <a:spLocks noGrp="1" noChangeAspect="1"/>
          </p:cNvSpPr>
          <p:nvPr>
            <p:ph type="pic" idx="1"/>
          </p:nvPr>
        </p:nvSpPr>
        <p:spPr bwMode="auto">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a:defRPr/>
            </a:pPr>
            <a:r>
              <a:rPr lang="pt-BR"/>
              <a:t>Clique no ícone para adicionar uma imagem</a:t>
            </a:r>
            <a:endParaRPr lang="en-US"/>
          </a:p>
        </p:txBody>
      </p:sp>
      <p:sp>
        <p:nvSpPr>
          <p:cNvPr id="6" name="Text Placeholder 3"/>
          <p:cNvSpPr>
            <a:spLocks noGrp="1"/>
          </p:cNvSpPr>
          <p:nvPr>
            <p:ph type="body" sz="half" idx="2"/>
          </p:nvPr>
        </p:nvSpPr>
        <p:spPr bwMode="auto">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defRPr/>
            </a:pPr>
            <a:r>
              <a:rPr lang="pt-BR"/>
              <a:t>Clique para editar o texto mestre</a:t>
            </a:r>
            <a:endParaRPr/>
          </a:p>
        </p:txBody>
      </p:sp>
      <p:sp>
        <p:nvSpPr>
          <p:cNvPr id="7" name="Date Placeholder 4"/>
          <p:cNvSpPr>
            <a:spLocks noGrp="1"/>
          </p:cNvSpPr>
          <p:nvPr>
            <p:ph type="dt" sz="half" idx="10"/>
          </p:nvPr>
        </p:nvSpPr>
        <p:spPr bwMode="auto"/>
        <p:txBody>
          <a:bodyPr/>
          <a:lstStyle/>
          <a:p>
            <a:pPr>
              <a:defRPr/>
            </a:pPr>
            <a:fld id="{6BE3F5C7-1EF8-4A6E-8CAE-32C0CE24350E}" type="datetimeFigureOut">
              <a:rPr lang="pt-BR"/>
              <a:t>10/08/2022</a:t>
            </a:fld>
            <a:endParaRPr lang="pt-BR"/>
          </a:p>
        </p:txBody>
      </p:sp>
      <p:sp>
        <p:nvSpPr>
          <p:cNvPr id="8" name="Footer Placeholder 5"/>
          <p:cNvSpPr>
            <a:spLocks noGrp="1"/>
          </p:cNvSpPr>
          <p:nvPr>
            <p:ph type="ftr" sz="quarter" idx="11"/>
          </p:nvPr>
        </p:nvSpPr>
        <p:spPr bwMode="auto"/>
        <p:txBody>
          <a:bodyPr/>
          <a:lstStyle/>
          <a:p>
            <a:pPr>
              <a:defRPr/>
            </a:pPr>
            <a:endParaRPr lang="pt-BR"/>
          </a:p>
        </p:txBody>
      </p:sp>
      <p:sp>
        <p:nvSpPr>
          <p:cNvPr id="9" name="Slide Number Placeholder 6"/>
          <p:cNvSpPr>
            <a:spLocks noGrp="1"/>
          </p:cNvSpPr>
          <p:nvPr>
            <p:ph type="sldNum" sz="quarter" idx="12"/>
          </p:nvPr>
        </p:nvSpPr>
        <p:spPr bwMode="auto"/>
        <p:txBody>
          <a:bodyPr/>
          <a:lstStyle/>
          <a:p>
            <a:pPr>
              <a:defRPr/>
            </a:pPr>
            <a:fld id="{396D3FE9-1348-4188-825E-A3122EA4BB7E}" type="slidenum">
              <a:rPr lang="pt-BR"/>
              <a:t>‹nº›</a:t>
            </a:fld>
            <a:endParaRPr lang="pt-B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PhAnim="0" preserve="1" userDrawn="1">
  <p:cSld name="1_Foto Panorâmica com Legenda">
    <p:spTree>
      <p:nvGrpSpPr>
        <p:cNvPr id="1" name=""/>
        <p:cNvGrpSpPr/>
        <p:nvPr/>
      </p:nvGrpSpPr>
      <p:grpSpPr bwMode="auto">
        <a:xfrm>
          <a:off x="0" y="0"/>
          <a:ext cx="0" cy="0"/>
          <a:chOff x="0" y="0"/>
          <a:chExt cx="0" cy="0"/>
        </a:xfrm>
      </p:grpSpPr>
      <p:sp>
        <p:nvSpPr>
          <p:cNvPr id="4" name="Title 1"/>
          <p:cNvSpPr>
            <a:spLocks noGrp="1"/>
          </p:cNvSpPr>
          <p:nvPr>
            <p:ph type="title"/>
          </p:nvPr>
        </p:nvSpPr>
        <p:spPr bwMode="auto"/>
        <p:txBody>
          <a:bodyPr/>
          <a:lstStyle/>
          <a:p>
            <a:pPr>
              <a:defRPr/>
            </a:pPr>
            <a:r>
              <a:rPr lang="pt-BR"/>
              <a:t>Clique para editar o título mestre</a:t>
            </a:r>
            <a:endParaRPr lang="en-US"/>
          </a:p>
        </p:txBody>
      </p:sp>
      <p:sp>
        <p:nvSpPr>
          <p:cNvPr id="5" name="Picture Placeholder 2"/>
          <p:cNvSpPr>
            <a:spLocks noGrp="1" noChangeAspect="1"/>
          </p:cNvSpPr>
          <p:nvPr>
            <p:ph type="pic" idx="13"/>
          </p:nvPr>
        </p:nvSpPr>
        <p:spPr bwMode="auto">
          <a:xfrm>
            <a:off x="685800" y="533400"/>
            <a:ext cx="10818811"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a:defRPr/>
            </a:pPr>
            <a:r>
              <a:rPr lang="pt-BR"/>
              <a:t>Clique no ícone para adicionar uma imagem</a:t>
            </a:r>
            <a:endParaRPr lang="en-US"/>
          </a:p>
        </p:txBody>
      </p:sp>
      <p:sp>
        <p:nvSpPr>
          <p:cNvPr id="6" name="Text Placeholder 9"/>
          <p:cNvSpPr>
            <a:spLocks noGrp="1"/>
          </p:cNvSpPr>
          <p:nvPr>
            <p:ph type="body" sz="quarter" idx="14"/>
          </p:nvPr>
        </p:nvSpPr>
        <p:spPr bwMode="auto">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defRPr/>
            </a:pPr>
            <a:r>
              <a:rPr lang="pt-BR"/>
              <a:t>Clique para editar o texto mestre</a:t>
            </a:r>
            <a:endParaRPr/>
          </a:p>
        </p:txBody>
      </p:sp>
      <p:sp>
        <p:nvSpPr>
          <p:cNvPr id="7" name="Date Placeholder 2"/>
          <p:cNvSpPr>
            <a:spLocks noGrp="1"/>
          </p:cNvSpPr>
          <p:nvPr>
            <p:ph type="dt" sz="half" idx="10"/>
          </p:nvPr>
        </p:nvSpPr>
        <p:spPr bwMode="auto"/>
        <p:txBody>
          <a:bodyPr/>
          <a:lstStyle/>
          <a:p>
            <a:pPr>
              <a:defRPr/>
            </a:pPr>
            <a:fld id="{6BE3F5C7-1EF8-4A6E-8CAE-32C0CE24350E}" type="datetimeFigureOut">
              <a:rPr lang="pt-BR"/>
              <a:t>10/08/2022</a:t>
            </a:fld>
            <a:endParaRPr lang="pt-BR"/>
          </a:p>
        </p:txBody>
      </p:sp>
      <p:sp>
        <p:nvSpPr>
          <p:cNvPr id="8" name="Footer Placeholder 3"/>
          <p:cNvSpPr>
            <a:spLocks noGrp="1"/>
          </p:cNvSpPr>
          <p:nvPr>
            <p:ph type="ftr" sz="quarter" idx="11"/>
          </p:nvPr>
        </p:nvSpPr>
        <p:spPr bwMode="auto"/>
        <p:txBody>
          <a:bodyPr/>
          <a:lstStyle/>
          <a:p>
            <a:pPr>
              <a:defRPr/>
            </a:pPr>
            <a:endParaRPr lang="pt-BR"/>
          </a:p>
        </p:txBody>
      </p:sp>
      <p:sp>
        <p:nvSpPr>
          <p:cNvPr id="9" name="Slide Number Placeholder 4"/>
          <p:cNvSpPr>
            <a:spLocks noGrp="1"/>
          </p:cNvSpPr>
          <p:nvPr>
            <p:ph type="sldNum" sz="quarter" idx="12"/>
          </p:nvPr>
        </p:nvSpPr>
        <p:spPr bwMode="auto"/>
        <p:txBody>
          <a:bodyPr/>
          <a:lstStyle/>
          <a:p>
            <a:pPr>
              <a:defRPr/>
            </a:pPr>
            <a:fld id="{396D3FE9-1348-4188-825E-A3122EA4BB7E}" type="slidenum">
              <a:rPr lang="pt-BR"/>
              <a:t>‹nº›</a:t>
            </a:fld>
            <a:endParaRPr lang="pt-B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PhAnim="0" preserve="1" userDrawn="1">
  <p:cSld name="1_Título e Legenda">
    <p:spTree>
      <p:nvGrpSpPr>
        <p:cNvPr id="1" name=""/>
        <p:cNvGrpSpPr/>
        <p:nvPr/>
      </p:nvGrpSpPr>
      <p:grpSpPr bwMode="auto">
        <a:xfrm>
          <a:off x="0" y="0"/>
          <a:ext cx="0" cy="0"/>
          <a:chOff x="0" y="0"/>
          <a:chExt cx="0" cy="0"/>
        </a:xfrm>
      </p:grpSpPr>
      <p:sp>
        <p:nvSpPr>
          <p:cNvPr id="4" name="Title 1"/>
          <p:cNvSpPr>
            <a:spLocks noGrp="1"/>
          </p:cNvSpPr>
          <p:nvPr>
            <p:ph type="title"/>
          </p:nvPr>
        </p:nvSpPr>
        <p:spPr bwMode="auto">
          <a:xfrm>
            <a:off x="684213" y="685800"/>
            <a:ext cx="10058400" cy="2743200"/>
          </a:xfrm>
        </p:spPr>
        <p:txBody>
          <a:bodyPr anchor="ctr">
            <a:normAutofit/>
          </a:bodyPr>
          <a:lstStyle>
            <a:lvl1pPr algn="l">
              <a:defRPr sz="3200" b="0" cap="all"/>
            </a:lvl1pPr>
          </a:lstStyle>
          <a:p>
            <a:pPr>
              <a:defRPr/>
            </a:pPr>
            <a:r>
              <a:rPr lang="pt-BR"/>
              <a:t>Clique para editar o título mestre</a:t>
            </a:r>
            <a:endParaRPr lang="en-US"/>
          </a:p>
        </p:txBody>
      </p:sp>
      <p:sp>
        <p:nvSpPr>
          <p:cNvPr id="5" name="Text Placeholder 2"/>
          <p:cNvSpPr>
            <a:spLocks noGrp="1"/>
          </p:cNvSpPr>
          <p:nvPr>
            <p:ph type="body" idx="1"/>
          </p:nvPr>
        </p:nvSpPr>
        <p:spPr bwMode="auto">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defRPr/>
            </a:pPr>
            <a:r>
              <a:rPr lang="pt-BR"/>
              <a:t>Clique para editar o texto mestre</a:t>
            </a:r>
            <a:endParaRPr/>
          </a:p>
        </p:txBody>
      </p:sp>
      <p:sp>
        <p:nvSpPr>
          <p:cNvPr id="6" name="Date Placeholder 3"/>
          <p:cNvSpPr>
            <a:spLocks noGrp="1"/>
          </p:cNvSpPr>
          <p:nvPr>
            <p:ph type="dt" sz="half" idx="10"/>
          </p:nvPr>
        </p:nvSpPr>
        <p:spPr bwMode="auto"/>
        <p:txBody>
          <a:bodyPr/>
          <a:lstStyle/>
          <a:p>
            <a:pPr>
              <a:defRPr/>
            </a:pPr>
            <a:fld id="{6BE3F5C7-1EF8-4A6E-8CAE-32C0CE24350E}" type="datetimeFigureOut">
              <a:rPr lang="pt-BR"/>
              <a:t>10/08/2022</a:t>
            </a:fld>
            <a:endParaRPr lang="pt-BR"/>
          </a:p>
        </p:txBody>
      </p:sp>
      <p:sp>
        <p:nvSpPr>
          <p:cNvPr id="7" name="Footer Placeholder 4"/>
          <p:cNvSpPr>
            <a:spLocks noGrp="1"/>
          </p:cNvSpPr>
          <p:nvPr>
            <p:ph type="ftr" sz="quarter" idx="11"/>
          </p:nvPr>
        </p:nvSpPr>
        <p:spPr bwMode="auto"/>
        <p:txBody>
          <a:bodyPr/>
          <a:lstStyle/>
          <a:p>
            <a:pPr>
              <a:defRPr/>
            </a:pPr>
            <a:endParaRPr lang="pt-BR"/>
          </a:p>
        </p:txBody>
      </p:sp>
      <p:sp>
        <p:nvSpPr>
          <p:cNvPr id="8" name="Slide Number Placeholder 5"/>
          <p:cNvSpPr>
            <a:spLocks noGrp="1"/>
          </p:cNvSpPr>
          <p:nvPr>
            <p:ph type="sldNum" sz="quarter" idx="12"/>
          </p:nvPr>
        </p:nvSpPr>
        <p:spPr bwMode="auto"/>
        <p:txBody>
          <a:bodyPr/>
          <a:lstStyle/>
          <a:p>
            <a:pPr>
              <a:defRPr/>
            </a:pPr>
            <a:fld id="{396D3FE9-1348-4188-825E-A3122EA4BB7E}" type="slidenum">
              <a:rPr lang="pt-BR"/>
              <a:t>‹nº›</a:t>
            </a:fld>
            <a:endParaRPr lang="pt-B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PhAnim="0" preserve="1" userDrawn="1">
  <p:cSld name="1_Citação com Legenda">
    <p:spTree>
      <p:nvGrpSpPr>
        <p:cNvPr id="1" name=""/>
        <p:cNvGrpSpPr/>
        <p:nvPr/>
      </p:nvGrpSpPr>
      <p:grpSpPr bwMode="auto">
        <a:xfrm>
          <a:off x="0" y="0"/>
          <a:ext cx="0" cy="0"/>
          <a:chOff x="0" y="0"/>
          <a:chExt cx="0" cy="0"/>
        </a:xfrm>
      </p:grpSpPr>
      <p:sp>
        <p:nvSpPr>
          <p:cNvPr id="4" name="Title 1"/>
          <p:cNvSpPr>
            <a:spLocks noGrp="1"/>
          </p:cNvSpPr>
          <p:nvPr>
            <p:ph type="title"/>
          </p:nvPr>
        </p:nvSpPr>
        <p:spPr bwMode="auto">
          <a:xfrm>
            <a:off x="1141411" y="685800"/>
            <a:ext cx="9144001" cy="2743200"/>
          </a:xfrm>
        </p:spPr>
        <p:txBody>
          <a:bodyPr anchor="ctr">
            <a:normAutofit/>
          </a:bodyPr>
          <a:lstStyle>
            <a:lvl1pPr algn="l">
              <a:defRPr sz="3200" b="0" cap="all">
                <a:solidFill>
                  <a:schemeClr val="tx1"/>
                </a:solidFill>
              </a:defRPr>
            </a:lvl1pPr>
          </a:lstStyle>
          <a:p>
            <a:pPr>
              <a:defRPr/>
            </a:pPr>
            <a:r>
              <a:rPr lang="pt-BR"/>
              <a:t>Clique para editar o título mestre</a:t>
            </a:r>
            <a:endParaRPr lang="en-US"/>
          </a:p>
        </p:txBody>
      </p:sp>
      <p:sp>
        <p:nvSpPr>
          <p:cNvPr id="5" name="Text Placeholder 9"/>
          <p:cNvSpPr>
            <a:spLocks noGrp="1"/>
          </p:cNvSpPr>
          <p:nvPr>
            <p:ph type="body" sz="quarter" idx="13"/>
          </p:nvPr>
        </p:nvSpPr>
        <p:spPr bwMode="auto">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defRPr/>
            </a:pPr>
            <a:r>
              <a:rPr lang="pt-BR"/>
              <a:t>Clique para editar o texto mestre</a:t>
            </a:r>
            <a:endParaRPr/>
          </a:p>
        </p:txBody>
      </p:sp>
      <p:sp>
        <p:nvSpPr>
          <p:cNvPr id="6" name="Text Placeholder 2"/>
          <p:cNvSpPr>
            <a:spLocks noGrp="1"/>
          </p:cNvSpPr>
          <p:nvPr>
            <p:ph type="body" idx="1"/>
          </p:nvPr>
        </p:nvSpPr>
        <p:spPr bwMode="auto">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defRPr/>
            </a:pPr>
            <a:r>
              <a:rPr lang="pt-BR"/>
              <a:t>Clique para editar o texto mestre</a:t>
            </a:r>
            <a:endParaRPr/>
          </a:p>
        </p:txBody>
      </p:sp>
      <p:sp>
        <p:nvSpPr>
          <p:cNvPr id="7" name="Date Placeholder 3"/>
          <p:cNvSpPr>
            <a:spLocks noGrp="1"/>
          </p:cNvSpPr>
          <p:nvPr>
            <p:ph type="dt" sz="half" idx="10"/>
          </p:nvPr>
        </p:nvSpPr>
        <p:spPr bwMode="auto"/>
        <p:txBody>
          <a:bodyPr/>
          <a:lstStyle/>
          <a:p>
            <a:pPr>
              <a:defRPr/>
            </a:pPr>
            <a:fld id="{6BE3F5C7-1EF8-4A6E-8CAE-32C0CE24350E}" type="datetimeFigureOut">
              <a:rPr lang="pt-BR"/>
              <a:t>10/08/2022</a:t>
            </a:fld>
            <a:endParaRPr lang="pt-BR"/>
          </a:p>
        </p:txBody>
      </p:sp>
      <p:sp>
        <p:nvSpPr>
          <p:cNvPr id="8" name="Footer Placeholder 4"/>
          <p:cNvSpPr>
            <a:spLocks noGrp="1"/>
          </p:cNvSpPr>
          <p:nvPr>
            <p:ph type="ftr" sz="quarter" idx="11"/>
          </p:nvPr>
        </p:nvSpPr>
        <p:spPr bwMode="auto"/>
        <p:txBody>
          <a:bodyPr/>
          <a:lstStyle/>
          <a:p>
            <a:pPr>
              <a:defRPr/>
            </a:pPr>
            <a:endParaRPr lang="pt-BR"/>
          </a:p>
        </p:txBody>
      </p:sp>
      <p:sp>
        <p:nvSpPr>
          <p:cNvPr id="9" name="Slide Number Placeholder 5"/>
          <p:cNvSpPr>
            <a:spLocks noGrp="1"/>
          </p:cNvSpPr>
          <p:nvPr>
            <p:ph type="sldNum" sz="quarter" idx="12"/>
          </p:nvPr>
        </p:nvSpPr>
        <p:spPr bwMode="auto"/>
        <p:txBody>
          <a:bodyPr/>
          <a:lstStyle/>
          <a:p>
            <a:pPr>
              <a:defRPr/>
            </a:pPr>
            <a:fld id="{396D3FE9-1348-4188-825E-A3122EA4BB7E}" type="slidenum">
              <a:rPr lang="pt-BR"/>
              <a:t>‹nº›</a:t>
            </a:fld>
            <a:endParaRPr lang="pt-BR"/>
          </a:p>
        </p:txBody>
      </p:sp>
      <p:sp>
        <p:nvSpPr>
          <p:cNvPr id="10" name="TextBox 13"/>
          <p:cNvSpPr txBox="1"/>
          <p:nvPr/>
        </p:nvSpPr>
        <p:spPr bwMode="auto">
          <a:xfrm>
            <a:off x="531812" y="812222"/>
            <a:ext cx="609600" cy="584775"/>
          </a:xfrm>
          <a:prstGeom prst="rect">
            <a:avLst/>
          </a:prstGeom>
        </p:spPr>
        <p:txBody>
          <a:bodyPr vert="horz" lIns="91440" tIns="45720" rIns="91440" bIns="45720" rtlCol="0" anchor="ctr">
            <a:noAutofit/>
          </a:bodyPr>
          <a:lstStyle/>
          <a:p>
            <a:pPr lvl="0">
              <a:defRPr/>
            </a:pPr>
            <a:r>
              <a:rPr lang="en-US" sz="8000">
                <a:solidFill>
                  <a:schemeClr val="tx1"/>
                </a:solidFill>
              </a:rPr>
              <a:t>“</a:t>
            </a:r>
            <a:endParaRPr/>
          </a:p>
        </p:txBody>
      </p:sp>
      <p:sp>
        <p:nvSpPr>
          <p:cNvPr id="11" name="TextBox 14"/>
          <p:cNvSpPr txBox="1"/>
          <p:nvPr/>
        </p:nvSpPr>
        <p:spPr bwMode="auto">
          <a:xfrm>
            <a:off x="10285412" y="2768601"/>
            <a:ext cx="609600" cy="584775"/>
          </a:xfrm>
          <a:prstGeom prst="rect">
            <a:avLst/>
          </a:prstGeom>
        </p:spPr>
        <p:txBody>
          <a:bodyPr vert="horz" lIns="91440" tIns="45720" rIns="91440" bIns="45720" rtlCol="0" anchor="ctr">
            <a:noAutofit/>
          </a:bodyPr>
          <a:lstStyle/>
          <a:p>
            <a:pPr lvl="0" algn="r">
              <a:defRPr/>
            </a:pPr>
            <a:r>
              <a:rPr lang="en-US" sz="8000">
                <a:solidFill>
                  <a:schemeClr val="tx1"/>
                </a:solidFill>
              </a:rPr>
              <a:t>”</a:t>
            </a: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pt-BR" smtClean="0"/>
              <a:t>Clique para editar o título mestre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pPr>
              <a:defRPr/>
            </a:pPr>
            <a:fld id="{6BE3F5C7-1EF8-4A6E-8CAE-32C0CE24350E}" type="datetimeFigureOut">
              <a:rPr lang="pt-BR" smtClean="0"/>
              <a:t>10/08/2022</a:t>
            </a:fld>
            <a:endParaRPr lang="pt-BR"/>
          </a:p>
        </p:txBody>
      </p:sp>
      <p:sp>
        <p:nvSpPr>
          <p:cNvPr id="5" name="Footer Placeholder 4"/>
          <p:cNvSpPr>
            <a:spLocks noGrp="1"/>
          </p:cNvSpPr>
          <p:nvPr>
            <p:ph type="ftr" sz="quarter" idx="11"/>
          </p:nvPr>
        </p:nvSpPr>
        <p:spPr/>
        <p:txBody>
          <a:bodyPr/>
          <a:lstStyle/>
          <a:p>
            <a:pPr>
              <a:defRPr/>
            </a:pPr>
            <a:endParaRPr lang="pt-BR"/>
          </a:p>
        </p:txBody>
      </p:sp>
      <p:sp>
        <p:nvSpPr>
          <p:cNvPr id="6" name="Slide Number Placeholder 5"/>
          <p:cNvSpPr>
            <a:spLocks noGrp="1"/>
          </p:cNvSpPr>
          <p:nvPr>
            <p:ph type="sldNum" sz="quarter" idx="12"/>
          </p:nvPr>
        </p:nvSpPr>
        <p:spPr/>
        <p:txBody>
          <a:bodyPr/>
          <a:lstStyle/>
          <a:p>
            <a:pPr>
              <a:defRPr/>
            </a:pPr>
            <a:fld id="{396D3FE9-1348-4188-825E-A3122EA4BB7E}" type="slidenum">
              <a:rPr lang="pt-BR" smtClean="0"/>
              <a:t>‹nº›</a:t>
            </a:fld>
            <a:endParaRPr lang="pt-BR"/>
          </a:p>
        </p:txBody>
      </p:sp>
    </p:spTree>
    <p:extLst>
      <p:ext uri="{BB962C8B-B14F-4D97-AF65-F5344CB8AC3E}">
        <p14:creationId xmlns:p14="http://schemas.microsoft.com/office/powerpoint/2010/main" val="34398865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PhAnim="0" preserve="1" userDrawn="1">
  <p:cSld name="1_Cartão de Nome">
    <p:spTree>
      <p:nvGrpSpPr>
        <p:cNvPr id="1" name=""/>
        <p:cNvGrpSpPr/>
        <p:nvPr/>
      </p:nvGrpSpPr>
      <p:grpSpPr bwMode="auto">
        <a:xfrm>
          <a:off x="0" y="0"/>
          <a:ext cx="0" cy="0"/>
          <a:chOff x="0" y="0"/>
          <a:chExt cx="0" cy="0"/>
        </a:xfrm>
      </p:grpSpPr>
      <p:sp>
        <p:nvSpPr>
          <p:cNvPr id="4" name="Title 1"/>
          <p:cNvSpPr>
            <a:spLocks noGrp="1"/>
          </p:cNvSpPr>
          <p:nvPr>
            <p:ph type="title"/>
          </p:nvPr>
        </p:nvSpPr>
        <p:spPr bwMode="auto">
          <a:xfrm>
            <a:off x="684212" y="3429000"/>
            <a:ext cx="8534400" cy="1697400"/>
          </a:xfrm>
        </p:spPr>
        <p:txBody>
          <a:bodyPr anchor="b">
            <a:normAutofit/>
          </a:bodyPr>
          <a:lstStyle>
            <a:lvl1pPr algn="l">
              <a:defRPr sz="3200" b="0" cap="all"/>
            </a:lvl1pPr>
          </a:lstStyle>
          <a:p>
            <a:pPr>
              <a:defRPr/>
            </a:pPr>
            <a:r>
              <a:rPr lang="pt-BR"/>
              <a:t>Clique para editar o título mestre</a:t>
            </a:r>
            <a:endParaRPr lang="en-US"/>
          </a:p>
        </p:txBody>
      </p:sp>
      <p:sp>
        <p:nvSpPr>
          <p:cNvPr id="5" name="Text Placeholder 2"/>
          <p:cNvSpPr>
            <a:spLocks noGrp="1"/>
          </p:cNvSpPr>
          <p:nvPr>
            <p:ph type="body" idx="1"/>
          </p:nvPr>
        </p:nvSpPr>
        <p:spPr bwMode="auto">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defRPr/>
            </a:pPr>
            <a:r>
              <a:rPr lang="pt-BR"/>
              <a:t>Clique para editar o texto mestre</a:t>
            </a:r>
            <a:endParaRPr/>
          </a:p>
        </p:txBody>
      </p:sp>
      <p:sp>
        <p:nvSpPr>
          <p:cNvPr id="6" name="Date Placeholder 3"/>
          <p:cNvSpPr>
            <a:spLocks noGrp="1"/>
          </p:cNvSpPr>
          <p:nvPr>
            <p:ph type="dt" sz="half" idx="10"/>
          </p:nvPr>
        </p:nvSpPr>
        <p:spPr bwMode="auto"/>
        <p:txBody>
          <a:bodyPr/>
          <a:lstStyle/>
          <a:p>
            <a:pPr>
              <a:defRPr/>
            </a:pPr>
            <a:fld id="{6BE3F5C7-1EF8-4A6E-8CAE-32C0CE24350E}" type="datetimeFigureOut">
              <a:rPr lang="pt-BR"/>
              <a:t>10/08/2022</a:t>
            </a:fld>
            <a:endParaRPr lang="pt-BR"/>
          </a:p>
        </p:txBody>
      </p:sp>
      <p:sp>
        <p:nvSpPr>
          <p:cNvPr id="7" name="Footer Placeholder 4"/>
          <p:cNvSpPr>
            <a:spLocks noGrp="1"/>
          </p:cNvSpPr>
          <p:nvPr>
            <p:ph type="ftr" sz="quarter" idx="11"/>
          </p:nvPr>
        </p:nvSpPr>
        <p:spPr bwMode="auto"/>
        <p:txBody>
          <a:bodyPr/>
          <a:lstStyle/>
          <a:p>
            <a:pPr>
              <a:defRPr/>
            </a:pPr>
            <a:endParaRPr lang="pt-BR"/>
          </a:p>
        </p:txBody>
      </p:sp>
      <p:sp>
        <p:nvSpPr>
          <p:cNvPr id="8" name="Slide Number Placeholder 5"/>
          <p:cNvSpPr>
            <a:spLocks noGrp="1"/>
          </p:cNvSpPr>
          <p:nvPr>
            <p:ph type="sldNum" sz="quarter" idx="12"/>
          </p:nvPr>
        </p:nvSpPr>
        <p:spPr bwMode="auto"/>
        <p:txBody>
          <a:bodyPr/>
          <a:lstStyle/>
          <a:p>
            <a:pPr>
              <a:defRPr/>
            </a:pPr>
            <a:fld id="{396D3FE9-1348-4188-825E-A3122EA4BB7E}" type="slidenum">
              <a:rPr lang="pt-BR"/>
              <a:t>‹nº›</a:t>
            </a:fld>
            <a:endParaRPr lang="pt-B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PhAnim="0" preserve="1" userDrawn="1">
  <p:cSld name="1_Citar o Cartão de Nome">
    <p:spTree>
      <p:nvGrpSpPr>
        <p:cNvPr id="1" name=""/>
        <p:cNvGrpSpPr/>
        <p:nvPr/>
      </p:nvGrpSpPr>
      <p:grpSpPr bwMode="auto">
        <a:xfrm>
          <a:off x="0" y="0"/>
          <a:ext cx="0" cy="0"/>
          <a:chOff x="0" y="0"/>
          <a:chExt cx="0" cy="0"/>
        </a:xfrm>
      </p:grpSpPr>
      <p:sp>
        <p:nvSpPr>
          <p:cNvPr id="4" name="Title 1"/>
          <p:cNvSpPr>
            <a:spLocks noGrp="1"/>
          </p:cNvSpPr>
          <p:nvPr>
            <p:ph type="title"/>
          </p:nvPr>
        </p:nvSpPr>
        <p:spPr bwMode="auto">
          <a:xfrm>
            <a:off x="1141413" y="685800"/>
            <a:ext cx="9144000" cy="2743200"/>
          </a:xfrm>
        </p:spPr>
        <p:txBody>
          <a:bodyPr anchor="ctr">
            <a:normAutofit/>
          </a:bodyPr>
          <a:lstStyle>
            <a:lvl1pPr algn="l">
              <a:defRPr sz="3200" b="0" cap="all">
                <a:solidFill>
                  <a:schemeClr val="tx1"/>
                </a:solidFill>
              </a:defRPr>
            </a:lvl1pPr>
          </a:lstStyle>
          <a:p>
            <a:pPr>
              <a:defRPr/>
            </a:pPr>
            <a:r>
              <a:rPr lang="pt-BR"/>
              <a:t>Clique para editar o título mestre</a:t>
            </a:r>
            <a:endParaRPr lang="en-US"/>
          </a:p>
        </p:txBody>
      </p:sp>
      <p:sp>
        <p:nvSpPr>
          <p:cNvPr id="5" name="Text Placeholder 9"/>
          <p:cNvSpPr>
            <a:spLocks noGrp="1"/>
          </p:cNvSpPr>
          <p:nvPr>
            <p:ph type="body" sz="quarter" idx="13"/>
          </p:nvPr>
        </p:nvSpPr>
        <p:spPr bwMode="auto">
          <a:xfrm>
            <a:off x="684212" y="3928534"/>
            <a:ext cx="8534401" cy="1049866"/>
          </a:xfrm>
        </p:spPr>
        <p:txBody>
          <a:bodyPr vert="horz" lIns="91440" tIns="45720" rIns="91440" bIns="45720" rtlCol="0" anchor="b">
            <a:normAutofit/>
          </a:bodyPr>
          <a:lstStyle>
            <a:lvl1pPr>
              <a:buNone/>
              <a:defRPr lang="en-US" sz="2400" b="0" cap="all">
                <a:ln w="3175" cmpd="sng">
                  <a:noFill/>
                </a:ln>
                <a:solidFill>
                  <a:schemeClr val="tx1"/>
                </a:solidFill>
              </a:defRPr>
            </a:lvl1pPr>
          </a:lstStyle>
          <a:p>
            <a:pPr marL="0" lvl="0">
              <a:spcBef>
                <a:spcPts val="0"/>
              </a:spcBef>
              <a:buNone/>
              <a:defRPr/>
            </a:pPr>
            <a:r>
              <a:rPr lang="pt-BR"/>
              <a:t>Clique para editar o texto mestre</a:t>
            </a:r>
            <a:endParaRPr/>
          </a:p>
        </p:txBody>
      </p:sp>
      <p:sp>
        <p:nvSpPr>
          <p:cNvPr id="6" name="Text Placeholder 2"/>
          <p:cNvSpPr>
            <a:spLocks noGrp="1"/>
          </p:cNvSpPr>
          <p:nvPr>
            <p:ph type="body" idx="1"/>
          </p:nvPr>
        </p:nvSpPr>
        <p:spPr bwMode="auto">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defRPr/>
            </a:pPr>
            <a:r>
              <a:rPr lang="pt-BR"/>
              <a:t>Clique para editar o texto mestre</a:t>
            </a:r>
            <a:endParaRPr/>
          </a:p>
        </p:txBody>
      </p:sp>
      <p:sp>
        <p:nvSpPr>
          <p:cNvPr id="7" name="Date Placeholder 3"/>
          <p:cNvSpPr>
            <a:spLocks noGrp="1"/>
          </p:cNvSpPr>
          <p:nvPr>
            <p:ph type="dt" sz="half" idx="10"/>
          </p:nvPr>
        </p:nvSpPr>
        <p:spPr bwMode="auto"/>
        <p:txBody>
          <a:bodyPr/>
          <a:lstStyle/>
          <a:p>
            <a:pPr>
              <a:defRPr/>
            </a:pPr>
            <a:fld id="{6BE3F5C7-1EF8-4A6E-8CAE-32C0CE24350E}" type="datetimeFigureOut">
              <a:rPr lang="pt-BR"/>
              <a:t>10/08/2022</a:t>
            </a:fld>
            <a:endParaRPr lang="pt-BR"/>
          </a:p>
        </p:txBody>
      </p:sp>
      <p:sp>
        <p:nvSpPr>
          <p:cNvPr id="8" name="Footer Placeholder 4"/>
          <p:cNvSpPr>
            <a:spLocks noGrp="1"/>
          </p:cNvSpPr>
          <p:nvPr>
            <p:ph type="ftr" sz="quarter" idx="11"/>
          </p:nvPr>
        </p:nvSpPr>
        <p:spPr bwMode="auto"/>
        <p:txBody>
          <a:bodyPr/>
          <a:lstStyle/>
          <a:p>
            <a:pPr>
              <a:defRPr/>
            </a:pPr>
            <a:endParaRPr lang="pt-BR"/>
          </a:p>
        </p:txBody>
      </p:sp>
      <p:sp>
        <p:nvSpPr>
          <p:cNvPr id="9" name="Slide Number Placeholder 5"/>
          <p:cNvSpPr>
            <a:spLocks noGrp="1"/>
          </p:cNvSpPr>
          <p:nvPr>
            <p:ph type="sldNum" sz="quarter" idx="12"/>
          </p:nvPr>
        </p:nvSpPr>
        <p:spPr bwMode="auto"/>
        <p:txBody>
          <a:bodyPr/>
          <a:lstStyle/>
          <a:p>
            <a:pPr>
              <a:defRPr/>
            </a:pPr>
            <a:fld id="{396D3FE9-1348-4188-825E-A3122EA4BB7E}" type="slidenum">
              <a:rPr lang="pt-BR"/>
              <a:t>‹nº›</a:t>
            </a:fld>
            <a:endParaRPr lang="pt-BR"/>
          </a:p>
        </p:txBody>
      </p:sp>
      <p:sp>
        <p:nvSpPr>
          <p:cNvPr id="10" name="TextBox 10"/>
          <p:cNvSpPr txBox="1"/>
          <p:nvPr/>
        </p:nvSpPr>
        <p:spPr bwMode="auto">
          <a:xfrm>
            <a:off x="531812" y="812222"/>
            <a:ext cx="609600" cy="584775"/>
          </a:xfrm>
          <a:prstGeom prst="rect">
            <a:avLst/>
          </a:prstGeom>
        </p:spPr>
        <p:txBody>
          <a:bodyPr vert="horz" lIns="91440" tIns="45720" rIns="91440" bIns="45720" rtlCol="0" anchor="ctr">
            <a:noAutofit/>
          </a:bodyPr>
          <a:lstStyle/>
          <a:p>
            <a:pPr lvl="0">
              <a:defRPr/>
            </a:pPr>
            <a:r>
              <a:rPr lang="en-US" sz="8000">
                <a:solidFill>
                  <a:schemeClr val="tx1"/>
                </a:solidFill>
              </a:rPr>
              <a:t>“</a:t>
            </a:r>
            <a:endParaRPr/>
          </a:p>
        </p:txBody>
      </p:sp>
      <p:sp>
        <p:nvSpPr>
          <p:cNvPr id="11" name="TextBox 11"/>
          <p:cNvSpPr txBox="1"/>
          <p:nvPr/>
        </p:nvSpPr>
        <p:spPr bwMode="auto">
          <a:xfrm>
            <a:off x="10285412" y="2768601"/>
            <a:ext cx="609600" cy="584775"/>
          </a:xfrm>
          <a:prstGeom prst="rect">
            <a:avLst/>
          </a:prstGeom>
        </p:spPr>
        <p:txBody>
          <a:bodyPr vert="horz" lIns="91440" tIns="45720" rIns="91440" bIns="45720" rtlCol="0" anchor="ctr">
            <a:noAutofit/>
          </a:bodyPr>
          <a:lstStyle/>
          <a:p>
            <a:pPr lvl="0" algn="r">
              <a:defRPr/>
            </a:pPr>
            <a:r>
              <a:rPr lang="en-US" sz="8000">
                <a:solidFill>
                  <a:schemeClr val="tx1"/>
                </a:solidFill>
              </a:rPr>
              <a:t>”</a:t>
            </a:r>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PhAnim="0" preserve="1" userDrawn="1">
  <p:cSld name="1_Verdadeiro ou Falso">
    <p:spTree>
      <p:nvGrpSpPr>
        <p:cNvPr id="1" name=""/>
        <p:cNvGrpSpPr/>
        <p:nvPr/>
      </p:nvGrpSpPr>
      <p:grpSpPr bwMode="auto">
        <a:xfrm>
          <a:off x="0" y="0"/>
          <a:ext cx="0" cy="0"/>
          <a:chOff x="0" y="0"/>
          <a:chExt cx="0" cy="0"/>
        </a:xfrm>
      </p:grpSpPr>
      <p:sp>
        <p:nvSpPr>
          <p:cNvPr id="4" name="Title 1"/>
          <p:cNvSpPr>
            <a:spLocks noGrp="1"/>
          </p:cNvSpPr>
          <p:nvPr>
            <p:ph type="title"/>
          </p:nvPr>
        </p:nvSpPr>
        <p:spPr bwMode="auto">
          <a:xfrm>
            <a:off x="684213" y="685800"/>
            <a:ext cx="10058400" cy="2743200"/>
          </a:xfrm>
        </p:spPr>
        <p:txBody>
          <a:bodyPr vert="horz" lIns="91440" tIns="45720" rIns="91440" bIns="45720" rtlCol="0" anchor="ctr">
            <a:normAutofit/>
          </a:bodyPr>
          <a:lstStyle>
            <a:lvl1pPr>
              <a:defRPr lang="en-US" b="0"/>
            </a:lvl1pPr>
          </a:lstStyle>
          <a:p>
            <a:pPr marL="0" lvl="0">
              <a:defRPr/>
            </a:pPr>
            <a:r>
              <a:rPr lang="pt-BR"/>
              <a:t>Clique para editar o título mestre</a:t>
            </a:r>
            <a:endParaRPr lang="en-US"/>
          </a:p>
        </p:txBody>
      </p:sp>
      <p:sp>
        <p:nvSpPr>
          <p:cNvPr id="5" name="Text Placeholder 9"/>
          <p:cNvSpPr>
            <a:spLocks noGrp="1"/>
          </p:cNvSpPr>
          <p:nvPr>
            <p:ph type="body" sz="quarter" idx="13"/>
          </p:nvPr>
        </p:nvSpPr>
        <p:spPr bwMode="auto">
          <a:xfrm>
            <a:off x="684212" y="3928534"/>
            <a:ext cx="8534400" cy="838200"/>
          </a:xfrm>
        </p:spPr>
        <p:txBody>
          <a:bodyPr vert="horz" lIns="91440" tIns="45720" rIns="91440" bIns="45720" rtlCol="0" anchor="b">
            <a:normAutofit/>
          </a:bodyPr>
          <a:lstStyle>
            <a:lvl1pPr>
              <a:buNone/>
              <a:defRPr lang="en-US" sz="2400" b="0" cap="all">
                <a:ln w="3175" cmpd="sng">
                  <a:noFill/>
                </a:ln>
                <a:solidFill>
                  <a:schemeClr val="tx1"/>
                </a:solidFill>
              </a:defRPr>
            </a:lvl1pPr>
          </a:lstStyle>
          <a:p>
            <a:pPr marL="0" lvl="0">
              <a:spcBef>
                <a:spcPts val="0"/>
              </a:spcBef>
              <a:buNone/>
              <a:defRPr/>
            </a:pPr>
            <a:r>
              <a:rPr lang="pt-BR"/>
              <a:t>Clique para editar o texto mestre</a:t>
            </a:r>
            <a:endParaRPr/>
          </a:p>
        </p:txBody>
      </p:sp>
      <p:sp>
        <p:nvSpPr>
          <p:cNvPr id="6" name="Text Placeholder 2"/>
          <p:cNvSpPr>
            <a:spLocks noGrp="1"/>
          </p:cNvSpPr>
          <p:nvPr>
            <p:ph type="body" idx="1"/>
          </p:nvPr>
        </p:nvSpPr>
        <p:spPr bwMode="auto">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defRPr/>
            </a:pPr>
            <a:r>
              <a:rPr lang="pt-BR"/>
              <a:t>Clique para editar o texto mestre</a:t>
            </a:r>
            <a:endParaRPr/>
          </a:p>
        </p:txBody>
      </p:sp>
      <p:sp>
        <p:nvSpPr>
          <p:cNvPr id="7" name="Date Placeholder 3"/>
          <p:cNvSpPr>
            <a:spLocks noGrp="1"/>
          </p:cNvSpPr>
          <p:nvPr>
            <p:ph type="dt" sz="half" idx="10"/>
          </p:nvPr>
        </p:nvSpPr>
        <p:spPr bwMode="auto"/>
        <p:txBody>
          <a:bodyPr/>
          <a:lstStyle/>
          <a:p>
            <a:pPr>
              <a:defRPr/>
            </a:pPr>
            <a:fld id="{6BE3F5C7-1EF8-4A6E-8CAE-32C0CE24350E}" type="datetimeFigureOut">
              <a:rPr lang="pt-BR"/>
              <a:t>10/08/2022</a:t>
            </a:fld>
            <a:endParaRPr lang="pt-BR"/>
          </a:p>
        </p:txBody>
      </p:sp>
      <p:sp>
        <p:nvSpPr>
          <p:cNvPr id="8" name="Footer Placeholder 4"/>
          <p:cNvSpPr>
            <a:spLocks noGrp="1"/>
          </p:cNvSpPr>
          <p:nvPr>
            <p:ph type="ftr" sz="quarter" idx="11"/>
          </p:nvPr>
        </p:nvSpPr>
        <p:spPr bwMode="auto"/>
        <p:txBody>
          <a:bodyPr/>
          <a:lstStyle/>
          <a:p>
            <a:pPr>
              <a:defRPr/>
            </a:pPr>
            <a:endParaRPr lang="pt-BR"/>
          </a:p>
        </p:txBody>
      </p:sp>
      <p:sp>
        <p:nvSpPr>
          <p:cNvPr id="9" name="Slide Number Placeholder 5"/>
          <p:cNvSpPr>
            <a:spLocks noGrp="1"/>
          </p:cNvSpPr>
          <p:nvPr>
            <p:ph type="sldNum" sz="quarter" idx="12"/>
          </p:nvPr>
        </p:nvSpPr>
        <p:spPr bwMode="auto"/>
        <p:txBody>
          <a:bodyPr/>
          <a:lstStyle/>
          <a:p>
            <a:pPr>
              <a:defRPr/>
            </a:pPr>
            <a:fld id="{396D3FE9-1348-4188-825E-A3122EA4BB7E}" type="slidenum">
              <a:rPr lang="pt-BR"/>
              <a:t>‹nº›</a:t>
            </a:fld>
            <a:endParaRPr lang="pt-B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PhAnim="0" type="vertTx" preserve="1" userDrawn="1">
  <p:cSld name="1_Título e texto vertical">
    <p:spTree>
      <p:nvGrpSpPr>
        <p:cNvPr id="1" name=""/>
        <p:cNvGrpSpPr/>
        <p:nvPr/>
      </p:nvGrpSpPr>
      <p:grpSpPr bwMode="auto">
        <a:xfrm>
          <a:off x="0" y="0"/>
          <a:ext cx="0" cy="0"/>
          <a:chOff x="0" y="0"/>
          <a:chExt cx="0" cy="0"/>
        </a:xfrm>
      </p:grpSpPr>
      <p:sp>
        <p:nvSpPr>
          <p:cNvPr id="4" name="Title 1"/>
          <p:cNvSpPr>
            <a:spLocks noGrp="1"/>
          </p:cNvSpPr>
          <p:nvPr>
            <p:ph type="title"/>
          </p:nvPr>
        </p:nvSpPr>
        <p:spPr bwMode="auto"/>
        <p:txBody>
          <a:bodyPr/>
          <a:lstStyle>
            <a:lvl1pPr algn="l">
              <a:defRPr/>
            </a:lvl1pPr>
          </a:lstStyle>
          <a:p>
            <a:pPr>
              <a:defRPr/>
            </a:pPr>
            <a:r>
              <a:rPr lang="pt-BR"/>
              <a:t>Clique para editar o título mestre</a:t>
            </a:r>
            <a:endParaRPr lang="en-US"/>
          </a:p>
        </p:txBody>
      </p:sp>
      <p:sp>
        <p:nvSpPr>
          <p:cNvPr id="5" name="Vertical Text Placeholder 2"/>
          <p:cNvSpPr>
            <a:spLocks noGrp="1"/>
          </p:cNvSpPr>
          <p:nvPr>
            <p:ph type="body" orient="vert" idx="1"/>
          </p:nvPr>
        </p:nvSpPr>
        <p:spPr bwMode="auto"/>
        <p:txBody>
          <a:bodyPr vert="eaVert" anchor="t"/>
          <a:lstStyle/>
          <a:p>
            <a:pPr lvl="0">
              <a:defRPr/>
            </a:pPr>
            <a:r>
              <a:rPr lang="pt-BR"/>
              <a:t>Clique para editar o texto mestre</a:t>
            </a:r>
            <a:endParaRPr/>
          </a:p>
          <a:p>
            <a:pPr lvl="1">
              <a:defRPr/>
            </a:pPr>
            <a:r>
              <a:rPr lang="pt-BR"/>
              <a:t>Segundo nível</a:t>
            </a:r>
            <a:endParaRPr/>
          </a:p>
          <a:p>
            <a:pPr lvl="2">
              <a:defRPr/>
            </a:pPr>
            <a:r>
              <a:rPr lang="pt-BR"/>
              <a:t>Terceiro nível</a:t>
            </a:r>
            <a:endParaRPr/>
          </a:p>
          <a:p>
            <a:pPr lvl="3">
              <a:defRPr/>
            </a:pPr>
            <a:r>
              <a:rPr lang="pt-BR"/>
              <a:t>Quarto nível</a:t>
            </a:r>
            <a:endParaRPr/>
          </a:p>
          <a:p>
            <a:pPr lvl="4">
              <a:defRPr/>
            </a:pPr>
            <a:r>
              <a:rPr lang="pt-BR"/>
              <a:t>Quinto nível</a:t>
            </a:r>
            <a:endParaRPr lang="en-US"/>
          </a:p>
        </p:txBody>
      </p:sp>
      <p:sp>
        <p:nvSpPr>
          <p:cNvPr id="6" name="Date Placeholder 3"/>
          <p:cNvSpPr>
            <a:spLocks noGrp="1"/>
          </p:cNvSpPr>
          <p:nvPr>
            <p:ph type="dt" sz="half" idx="10"/>
          </p:nvPr>
        </p:nvSpPr>
        <p:spPr bwMode="auto"/>
        <p:txBody>
          <a:bodyPr/>
          <a:lstStyle/>
          <a:p>
            <a:pPr>
              <a:defRPr/>
            </a:pPr>
            <a:fld id="{6BE3F5C7-1EF8-4A6E-8CAE-32C0CE24350E}" type="datetimeFigureOut">
              <a:rPr lang="pt-BR"/>
              <a:t>10/08/2022</a:t>
            </a:fld>
            <a:endParaRPr lang="pt-BR"/>
          </a:p>
        </p:txBody>
      </p:sp>
      <p:sp>
        <p:nvSpPr>
          <p:cNvPr id="7" name="Footer Placeholder 4"/>
          <p:cNvSpPr>
            <a:spLocks noGrp="1"/>
          </p:cNvSpPr>
          <p:nvPr>
            <p:ph type="ftr" sz="quarter" idx="11"/>
          </p:nvPr>
        </p:nvSpPr>
        <p:spPr bwMode="auto"/>
        <p:txBody>
          <a:bodyPr/>
          <a:lstStyle/>
          <a:p>
            <a:pPr>
              <a:defRPr/>
            </a:pPr>
            <a:endParaRPr lang="pt-BR"/>
          </a:p>
        </p:txBody>
      </p:sp>
      <p:sp>
        <p:nvSpPr>
          <p:cNvPr id="8" name="Slide Number Placeholder 5"/>
          <p:cNvSpPr>
            <a:spLocks noGrp="1"/>
          </p:cNvSpPr>
          <p:nvPr>
            <p:ph type="sldNum" sz="quarter" idx="12"/>
          </p:nvPr>
        </p:nvSpPr>
        <p:spPr bwMode="auto"/>
        <p:txBody>
          <a:bodyPr/>
          <a:lstStyle/>
          <a:p>
            <a:pPr>
              <a:defRPr/>
            </a:pPr>
            <a:fld id="{396D3FE9-1348-4188-825E-A3122EA4BB7E}" type="slidenum">
              <a:rPr lang="pt-BR"/>
              <a:t>‹nº›</a:t>
            </a:fld>
            <a:endParaRPr lang="pt-B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PhAnim="0" type="vertTitleAndTx" preserve="1" userDrawn="1">
  <p:cSld name="1_Título e texto verticais">
    <p:spTree>
      <p:nvGrpSpPr>
        <p:cNvPr id="1" name=""/>
        <p:cNvGrpSpPr/>
        <p:nvPr/>
      </p:nvGrpSpPr>
      <p:grpSpPr bwMode="auto">
        <a:xfrm>
          <a:off x="0" y="0"/>
          <a:ext cx="0" cy="0"/>
          <a:chOff x="0" y="0"/>
          <a:chExt cx="0" cy="0"/>
        </a:xfrm>
      </p:grpSpPr>
      <p:sp>
        <p:nvSpPr>
          <p:cNvPr id="4" name="Vertical Title 1"/>
          <p:cNvSpPr>
            <a:spLocks noGrp="1"/>
          </p:cNvSpPr>
          <p:nvPr>
            <p:ph type="title" orient="vert"/>
          </p:nvPr>
        </p:nvSpPr>
        <p:spPr bwMode="auto">
          <a:xfrm>
            <a:off x="8685212" y="685800"/>
            <a:ext cx="2057400" cy="4572000"/>
          </a:xfrm>
        </p:spPr>
        <p:txBody>
          <a:bodyPr vert="eaVert"/>
          <a:lstStyle/>
          <a:p>
            <a:pPr>
              <a:defRPr/>
            </a:pPr>
            <a:r>
              <a:rPr lang="pt-BR"/>
              <a:t>Clique para editar o título mestre</a:t>
            </a:r>
            <a:endParaRPr lang="en-US"/>
          </a:p>
        </p:txBody>
      </p:sp>
      <p:sp>
        <p:nvSpPr>
          <p:cNvPr id="5" name="Vertical Text Placeholder 2"/>
          <p:cNvSpPr>
            <a:spLocks noGrp="1"/>
          </p:cNvSpPr>
          <p:nvPr>
            <p:ph type="body" orient="vert" idx="1"/>
          </p:nvPr>
        </p:nvSpPr>
        <p:spPr bwMode="auto">
          <a:xfrm>
            <a:off x="685800" y="685800"/>
            <a:ext cx="7823200" cy="5308600"/>
          </a:xfrm>
        </p:spPr>
        <p:txBody>
          <a:bodyPr vert="eaVert" anchor="t"/>
          <a:lstStyle/>
          <a:p>
            <a:pPr lvl="0">
              <a:defRPr/>
            </a:pPr>
            <a:r>
              <a:rPr lang="pt-BR"/>
              <a:t>Clique para editar o texto mestre</a:t>
            </a:r>
            <a:endParaRPr/>
          </a:p>
          <a:p>
            <a:pPr lvl="1">
              <a:defRPr/>
            </a:pPr>
            <a:r>
              <a:rPr lang="pt-BR"/>
              <a:t>Segundo nível</a:t>
            </a:r>
            <a:endParaRPr/>
          </a:p>
          <a:p>
            <a:pPr lvl="2">
              <a:defRPr/>
            </a:pPr>
            <a:r>
              <a:rPr lang="pt-BR"/>
              <a:t>Terceiro nível</a:t>
            </a:r>
            <a:endParaRPr/>
          </a:p>
          <a:p>
            <a:pPr lvl="3">
              <a:defRPr/>
            </a:pPr>
            <a:r>
              <a:rPr lang="pt-BR"/>
              <a:t>Quarto nível</a:t>
            </a:r>
            <a:endParaRPr/>
          </a:p>
          <a:p>
            <a:pPr lvl="4">
              <a:defRPr/>
            </a:pPr>
            <a:r>
              <a:rPr lang="pt-BR"/>
              <a:t>Quinto nível</a:t>
            </a:r>
            <a:endParaRPr lang="en-US"/>
          </a:p>
        </p:txBody>
      </p:sp>
      <p:sp>
        <p:nvSpPr>
          <p:cNvPr id="6" name="Date Placeholder 3"/>
          <p:cNvSpPr>
            <a:spLocks noGrp="1"/>
          </p:cNvSpPr>
          <p:nvPr>
            <p:ph type="dt" sz="half" idx="10"/>
          </p:nvPr>
        </p:nvSpPr>
        <p:spPr bwMode="auto"/>
        <p:txBody>
          <a:bodyPr/>
          <a:lstStyle/>
          <a:p>
            <a:pPr>
              <a:defRPr/>
            </a:pPr>
            <a:fld id="{6BE3F5C7-1EF8-4A6E-8CAE-32C0CE24350E}" type="datetimeFigureOut">
              <a:rPr lang="pt-BR"/>
              <a:t>10/08/2022</a:t>
            </a:fld>
            <a:endParaRPr lang="pt-BR"/>
          </a:p>
        </p:txBody>
      </p:sp>
      <p:sp>
        <p:nvSpPr>
          <p:cNvPr id="7" name="Footer Placeholder 4"/>
          <p:cNvSpPr>
            <a:spLocks noGrp="1"/>
          </p:cNvSpPr>
          <p:nvPr>
            <p:ph type="ftr" sz="quarter" idx="11"/>
          </p:nvPr>
        </p:nvSpPr>
        <p:spPr bwMode="auto"/>
        <p:txBody>
          <a:bodyPr/>
          <a:lstStyle/>
          <a:p>
            <a:pPr>
              <a:defRPr/>
            </a:pPr>
            <a:endParaRPr lang="pt-BR"/>
          </a:p>
        </p:txBody>
      </p:sp>
      <p:sp>
        <p:nvSpPr>
          <p:cNvPr id="8" name="Slide Number Placeholder 5"/>
          <p:cNvSpPr>
            <a:spLocks noGrp="1"/>
          </p:cNvSpPr>
          <p:nvPr>
            <p:ph type="sldNum" sz="quarter" idx="12"/>
          </p:nvPr>
        </p:nvSpPr>
        <p:spPr bwMode="auto"/>
        <p:txBody>
          <a:bodyPr/>
          <a:lstStyle/>
          <a:p>
            <a:pPr>
              <a:defRPr/>
            </a:pPr>
            <a:fld id="{396D3FE9-1348-4188-825E-A3122EA4BB7E}" type="slidenum">
              <a:rPr lang="pt-BR"/>
              <a:t>‹nº›</a:t>
            </a:fld>
            <a:endParaRPr lang="pt-B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PhAnim="0" type="title" preserve="1" userDrawn="1">
  <p:cSld name="2_Slide de título">
    <p:spTree>
      <p:nvGrpSpPr>
        <p:cNvPr id="1" name=""/>
        <p:cNvGrpSpPr/>
        <p:nvPr/>
      </p:nvGrpSpPr>
      <p:grpSpPr bwMode="auto">
        <a:xfrm>
          <a:off x="0" y="0"/>
          <a:ext cx="0" cy="0"/>
          <a:chOff x="0" y="0"/>
          <a:chExt cx="0" cy="0"/>
        </a:xfrm>
      </p:grpSpPr>
      <p:sp>
        <p:nvSpPr>
          <p:cNvPr id="4" name="Título 1"/>
          <p:cNvSpPr>
            <a:spLocks noGrp="1"/>
          </p:cNvSpPr>
          <p:nvPr>
            <p:ph type="ctrTitle"/>
          </p:nvPr>
        </p:nvSpPr>
        <p:spPr bwMode="auto">
          <a:xfrm>
            <a:off x="1524000" y="1122363"/>
            <a:ext cx="9144000" cy="2387600"/>
          </a:xfrm>
        </p:spPr>
        <p:txBody>
          <a:bodyPr anchor="b"/>
          <a:lstStyle>
            <a:lvl1pPr algn="ctr">
              <a:defRPr sz="6000"/>
            </a:lvl1pPr>
          </a:lstStyle>
          <a:p>
            <a:pPr>
              <a:defRPr/>
            </a:pPr>
            <a:r>
              <a:rPr lang="pt-BR"/>
              <a:t>Clique para editar o título mestre</a:t>
            </a:r>
            <a:endParaRPr/>
          </a:p>
        </p:txBody>
      </p:sp>
      <p:sp>
        <p:nvSpPr>
          <p:cNvPr id="5" name="Subtítulo 2"/>
          <p:cNvSpPr>
            <a:spLocks noGrp="1"/>
          </p:cNvSpPr>
          <p:nvPr>
            <p:ph type="subTitle" idx="1"/>
          </p:nvPr>
        </p:nvSpPr>
        <p:spPr bwMode="auto">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defRPr/>
            </a:pPr>
            <a:r>
              <a:rPr lang="pt-BR"/>
              <a:t>Clique para editar o estilo do subtítulo mestre</a:t>
            </a:r>
            <a:endParaRPr/>
          </a:p>
        </p:txBody>
      </p:sp>
      <p:sp>
        <p:nvSpPr>
          <p:cNvPr id="6" name="Espaço Reservado para Data 3"/>
          <p:cNvSpPr>
            <a:spLocks noGrp="1"/>
          </p:cNvSpPr>
          <p:nvPr>
            <p:ph type="dt" sz="half" idx="10"/>
          </p:nvPr>
        </p:nvSpPr>
        <p:spPr bwMode="auto"/>
        <p:txBody>
          <a:bodyPr/>
          <a:lstStyle/>
          <a:p>
            <a:pPr>
              <a:defRPr/>
            </a:pPr>
            <a:fld id="{6BE3F5C7-1EF8-4A6E-8CAE-32C0CE24350E}" type="datetimeFigureOut">
              <a:rPr lang="pt-BR"/>
              <a:t>10/08/2022</a:t>
            </a:fld>
            <a:endParaRPr lang="pt-BR"/>
          </a:p>
        </p:txBody>
      </p:sp>
      <p:sp>
        <p:nvSpPr>
          <p:cNvPr id="7" name="Espaço Reservado para Rodapé 4"/>
          <p:cNvSpPr>
            <a:spLocks noGrp="1"/>
          </p:cNvSpPr>
          <p:nvPr>
            <p:ph type="ftr" sz="quarter" idx="11"/>
          </p:nvPr>
        </p:nvSpPr>
        <p:spPr bwMode="auto"/>
        <p:txBody>
          <a:bodyPr/>
          <a:lstStyle/>
          <a:p>
            <a:pPr>
              <a:defRPr/>
            </a:pPr>
            <a:endParaRPr lang="pt-BR"/>
          </a:p>
        </p:txBody>
      </p:sp>
      <p:sp>
        <p:nvSpPr>
          <p:cNvPr id="8" name="Espaço Reservado para Número de Slide 5"/>
          <p:cNvSpPr>
            <a:spLocks noGrp="1"/>
          </p:cNvSpPr>
          <p:nvPr>
            <p:ph type="sldNum" sz="quarter" idx="12"/>
          </p:nvPr>
        </p:nvSpPr>
        <p:spPr bwMode="auto"/>
        <p:txBody>
          <a:bodyPr/>
          <a:lstStyle/>
          <a:p>
            <a:pPr>
              <a:defRPr/>
            </a:pPr>
            <a:fld id="{396D3FE9-1348-4188-825E-A3122EA4BB7E}" type="slidenum">
              <a:rPr lang="pt-BR"/>
              <a:t>‹nº›</a:t>
            </a:fld>
            <a:endParaRPr lang="pt-B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PhAnim="0" type="obj" preserve="1" userDrawn="1">
  <p:cSld name="2_Título e conteúdo">
    <p:spTree>
      <p:nvGrpSpPr>
        <p:cNvPr id="1" name=""/>
        <p:cNvGrpSpPr/>
        <p:nvPr/>
      </p:nvGrpSpPr>
      <p:grpSpPr bwMode="auto">
        <a:xfrm>
          <a:off x="0" y="0"/>
          <a:ext cx="0" cy="0"/>
          <a:chOff x="0" y="0"/>
          <a:chExt cx="0" cy="0"/>
        </a:xfrm>
      </p:grpSpPr>
      <p:sp>
        <p:nvSpPr>
          <p:cNvPr id="4" name="Título 1"/>
          <p:cNvSpPr>
            <a:spLocks noGrp="1"/>
          </p:cNvSpPr>
          <p:nvPr>
            <p:ph type="title"/>
          </p:nvPr>
        </p:nvSpPr>
        <p:spPr bwMode="auto"/>
        <p:txBody>
          <a:bodyPr/>
          <a:lstStyle/>
          <a:p>
            <a:pPr>
              <a:defRPr/>
            </a:pPr>
            <a:r>
              <a:rPr lang="pt-BR"/>
              <a:t>Clique para editar o título mestre</a:t>
            </a:r>
            <a:endParaRPr/>
          </a:p>
        </p:txBody>
      </p:sp>
      <p:sp>
        <p:nvSpPr>
          <p:cNvPr id="5" name="Espaço Reservado para Conteúdo 2"/>
          <p:cNvSpPr>
            <a:spLocks noGrp="1"/>
          </p:cNvSpPr>
          <p:nvPr>
            <p:ph idx="1"/>
          </p:nvPr>
        </p:nvSpPr>
        <p:spPr bwMode="auto"/>
        <p:txBody>
          <a:bodyPr/>
          <a:lstStyle/>
          <a:p>
            <a:pPr lvl="0">
              <a:defRPr/>
            </a:pPr>
            <a:r>
              <a:rPr lang="pt-BR"/>
              <a:t>Clique para editar o texto mestre</a:t>
            </a:r>
            <a:endParaRPr/>
          </a:p>
          <a:p>
            <a:pPr lvl="1">
              <a:defRPr/>
            </a:pPr>
            <a:r>
              <a:rPr lang="pt-BR"/>
              <a:t>Segundo nível</a:t>
            </a:r>
            <a:endParaRPr/>
          </a:p>
          <a:p>
            <a:pPr lvl="2">
              <a:defRPr/>
            </a:pPr>
            <a:r>
              <a:rPr lang="pt-BR"/>
              <a:t>Terceiro nível</a:t>
            </a:r>
            <a:endParaRPr/>
          </a:p>
          <a:p>
            <a:pPr lvl="3">
              <a:defRPr/>
            </a:pPr>
            <a:r>
              <a:rPr lang="pt-BR"/>
              <a:t>Quarto nível</a:t>
            </a:r>
            <a:endParaRPr/>
          </a:p>
          <a:p>
            <a:pPr lvl="4">
              <a:defRPr/>
            </a:pPr>
            <a:r>
              <a:rPr lang="pt-BR"/>
              <a:t>Quinto nível</a:t>
            </a:r>
            <a:endParaRPr/>
          </a:p>
        </p:txBody>
      </p:sp>
      <p:sp>
        <p:nvSpPr>
          <p:cNvPr id="6" name="Espaço Reservado para Data 3"/>
          <p:cNvSpPr>
            <a:spLocks noGrp="1"/>
          </p:cNvSpPr>
          <p:nvPr>
            <p:ph type="dt" sz="half" idx="10"/>
          </p:nvPr>
        </p:nvSpPr>
        <p:spPr bwMode="auto"/>
        <p:txBody>
          <a:bodyPr/>
          <a:lstStyle/>
          <a:p>
            <a:pPr>
              <a:defRPr/>
            </a:pPr>
            <a:fld id="{6BE3F5C7-1EF8-4A6E-8CAE-32C0CE24350E}" type="datetimeFigureOut">
              <a:rPr lang="pt-BR"/>
              <a:t>10/08/2022</a:t>
            </a:fld>
            <a:endParaRPr lang="pt-BR"/>
          </a:p>
        </p:txBody>
      </p:sp>
      <p:sp>
        <p:nvSpPr>
          <p:cNvPr id="7" name="Espaço Reservado para Rodapé 4"/>
          <p:cNvSpPr>
            <a:spLocks noGrp="1"/>
          </p:cNvSpPr>
          <p:nvPr>
            <p:ph type="ftr" sz="quarter" idx="11"/>
          </p:nvPr>
        </p:nvSpPr>
        <p:spPr bwMode="auto"/>
        <p:txBody>
          <a:bodyPr/>
          <a:lstStyle/>
          <a:p>
            <a:pPr>
              <a:defRPr/>
            </a:pPr>
            <a:endParaRPr lang="pt-BR"/>
          </a:p>
        </p:txBody>
      </p:sp>
      <p:sp>
        <p:nvSpPr>
          <p:cNvPr id="8" name="Espaço Reservado para Número de Slide 5"/>
          <p:cNvSpPr>
            <a:spLocks noGrp="1"/>
          </p:cNvSpPr>
          <p:nvPr>
            <p:ph type="sldNum" sz="quarter" idx="12"/>
          </p:nvPr>
        </p:nvSpPr>
        <p:spPr bwMode="auto"/>
        <p:txBody>
          <a:bodyPr/>
          <a:lstStyle/>
          <a:p>
            <a:pPr>
              <a:defRPr/>
            </a:pPr>
            <a:fld id="{396D3FE9-1348-4188-825E-A3122EA4BB7E}" type="slidenum">
              <a:rPr lang="pt-BR"/>
              <a:t>‹nº›</a:t>
            </a:fld>
            <a:endParaRPr lang="pt-B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PhAnim="0" type="secHead" preserve="1" userDrawn="1">
  <p:cSld name="2_Cabeçalho da Seção">
    <p:spTree>
      <p:nvGrpSpPr>
        <p:cNvPr id="1" name=""/>
        <p:cNvGrpSpPr/>
        <p:nvPr/>
      </p:nvGrpSpPr>
      <p:grpSpPr bwMode="auto">
        <a:xfrm>
          <a:off x="0" y="0"/>
          <a:ext cx="0" cy="0"/>
          <a:chOff x="0" y="0"/>
          <a:chExt cx="0" cy="0"/>
        </a:xfrm>
      </p:grpSpPr>
      <p:sp>
        <p:nvSpPr>
          <p:cNvPr id="4" name="Título 1"/>
          <p:cNvSpPr>
            <a:spLocks noGrp="1"/>
          </p:cNvSpPr>
          <p:nvPr>
            <p:ph type="title"/>
          </p:nvPr>
        </p:nvSpPr>
        <p:spPr bwMode="auto">
          <a:xfrm>
            <a:off x="831850" y="1709738"/>
            <a:ext cx="10515600" cy="2852737"/>
          </a:xfrm>
        </p:spPr>
        <p:txBody>
          <a:bodyPr anchor="b"/>
          <a:lstStyle>
            <a:lvl1pPr>
              <a:defRPr sz="6000"/>
            </a:lvl1pPr>
          </a:lstStyle>
          <a:p>
            <a:pPr>
              <a:defRPr/>
            </a:pPr>
            <a:r>
              <a:rPr lang="pt-BR"/>
              <a:t>Clique para editar o título mestre</a:t>
            </a:r>
            <a:endParaRPr/>
          </a:p>
        </p:txBody>
      </p:sp>
      <p:sp>
        <p:nvSpPr>
          <p:cNvPr id="5" name="Espaço Reservado para Texto 2"/>
          <p:cNvSpPr>
            <a:spLocks noGrp="1"/>
          </p:cNvSpPr>
          <p:nvPr>
            <p:ph type="body" idx="1"/>
          </p:nvPr>
        </p:nvSpPr>
        <p:spPr bwMode="auto">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defRPr/>
            </a:pPr>
            <a:r>
              <a:rPr lang="pt-BR"/>
              <a:t>Clique para editar o texto mestre</a:t>
            </a:r>
            <a:endParaRPr/>
          </a:p>
        </p:txBody>
      </p:sp>
      <p:sp>
        <p:nvSpPr>
          <p:cNvPr id="6" name="Espaço Reservado para Data 3"/>
          <p:cNvSpPr>
            <a:spLocks noGrp="1"/>
          </p:cNvSpPr>
          <p:nvPr>
            <p:ph type="dt" sz="half" idx="10"/>
          </p:nvPr>
        </p:nvSpPr>
        <p:spPr bwMode="auto"/>
        <p:txBody>
          <a:bodyPr/>
          <a:lstStyle/>
          <a:p>
            <a:pPr>
              <a:defRPr/>
            </a:pPr>
            <a:fld id="{6BE3F5C7-1EF8-4A6E-8CAE-32C0CE24350E}" type="datetimeFigureOut">
              <a:rPr lang="pt-BR"/>
              <a:t>10/08/2022</a:t>
            </a:fld>
            <a:endParaRPr lang="pt-BR"/>
          </a:p>
        </p:txBody>
      </p:sp>
      <p:sp>
        <p:nvSpPr>
          <p:cNvPr id="7" name="Espaço Reservado para Rodapé 4"/>
          <p:cNvSpPr>
            <a:spLocks noGrp="1"/>
          </p:cNvSpPr>
          <p:nvPr>
            <p:ph type="ftr" sz="quarter" idx="11"/>
          </p:nvPr>
        </p:nvSpPr>
        <p:spPr bwMode="auto"/>
        <p:txBody>
          <a:bodyPr/>
          <a:lstStyle/>
          <a:p>
            <a:pPr>
              <a:defRPr/>
            </a:pPr>
            <a:endParaRPr lang="pt-BR"/>
          </a:p>
        </p:txBody>
      </p:sp>
      <p:sp>
        <p:nvSpPr>
          <p:cNvPr id="8" name="Espaço Reservado para Número de Slide 5"/>
          <p:cNvSpPr>
            <a:spLocks noGrp="1"/>
          </p:cNvSpPr>
          <p:nvPr>
            <p:ph type="sldNum" sz="quarter" idx="12"/>
          </p:nvPr>
        </p:nvSpPr>
        <p:spPr bwMode="auto"/>
        <p:txBody>
          <a:bodyPr/>
          <a:lstStyle/>
          <a:p>
            <a:pPr>
              <a:defRPr/>
            </a:pPr>
            <a:fld id="{396D3FE9-1348-4188-825E-A3122EA4BB7E}" type="slidenum">
              <a:rPr lang="pt-BR"/>
              <a:t>‹nº›</a:t>
            </a:fld>
            <a:endParaRPr lang="pt-B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PhAnim="0" type="twoObj" preserve="1" userDrawn="1">
  <p:cSld name="2_Duas Partes de Conteúdo">
    <p:spTree>
      <p:nvGrpSpPr>
        <p:cNvPr id="1" name=""/>
        <p:cNvGrpSpPr/>
        <p:nvPr/>
      </p:nvGrpSpPr>
      <p:grpSpPr bwMode="auto">
        <a:xfrm>
          <a:off x="0" y="0"/>
          <a:ext cx="0" cy="0"/>
          <a:chOff x="0" y="0"/>
          <a:chExt cx="0" cy="0"/>
        </a:xfrm>
      </p:grpSpPr>
      <p:sp>
        <p:nvSpPr>
          <p:cNvPr id="4" name="Título 1"/>
          <p:cNvSpPr>
            <a:spLocks noGrp="1"/>
          </p:cNvSpPr>
          <p:nvPr>
            <p:ph type="title"/>
          </p:nvPr>
        </p:nvSpPr>
        <p:spPr bwMode="auto"/>
        <p:txBody>
          <a:bodyPr/>
          <a:lstStyle/>
          <a:p>
            <a:pPr>
              <a:defRPr/>
            </a:pPr>
            <a:r>
              <a:rPr lang="pt-BR"/>
              <a:t>Clique para editar o título mestre</a:t>
            </a:r>
            <a:endParaRPr/>
          </a:p>
        </p:txBody>
      </p:sp>
      <p:sp>
        <p:nvSpPr>
          <p:cNvPr id="5" name="Espaço Reservado para Conteúdo 2"/>
          <p:cNvSpPr>
            <a:spLocks noGrp="1"/>
          </p:cNvSpPr>
          <p:nvPr>
            <p:ph sz="half" idx="1"/>
          </p:nvPr>
        </p:nvSpPr>
        <p:spPr bwMode="auto">
          <a:xfrm>
            <a:off x="838200" y="1825625"/>
            <a:ext cx="5181600" cy="4351338"/>
          </a:xfrm>
        </p:spPr>
        <p:txBody>
          <a:bodyPr/>
          <a:lstStyle/>
          <a:p>
            <a:pPr lvl="0">
              <a:defRPr/>
            </a:pPr>
            <a:r>
              <a:rPr lang="pt-BR"/>
              <a:t>Clique para editar o texto mestre</a:t>
            </a:r>
            <a:endParaRPr/>
          </a:p>
          <a:p>
            <a:pPr lvl="1">
              <a:defRPr/>
            </a:pPr>
            <a:r>
              <a:rPr lang="pt-BR"/>
              <a:t>Segundo nível</a:t>
            </a:r>
            <a:endParaRPr/>
          </a:p>
          <a:p>
            <a:pPr lvl="2">
              <a:defRPr/>
            </a:pPr>
            <a:r>
              <a:rPr lang="pt-BR"/>
              <a:t>Terceiro nível</a:t>
            </a:r>
            <a:endParaRPr/>
          </a:p>
          <a:p>
            <a:pPr lvl="3">
              <a:defRPr/>
            </a:pPr>
            <a:r>
              <a:rPr lang="pt-BR"/>
              <a:t>Quarto nível</a:t>
            </a:r>
            <a:endParaRPr/>
          </a:p>
          <a:p>
            <a:pPr lvl="4">
              <a:defRPr/>
            </a:pPr>
            <a:r>
              <a:rPr lang="pt-BR"/>
              <a:t>Quinto nível</a:t>
            </a:r>
            <a:endParaRPr/>
          </a:p>
        </p:txBody>
      </p:sp>
      <p:sp>
        <p:nvSpPr>
          <p:cNvPr id="6" name="Espaço Reservado para Conteúdo 3"/>
          <p:cNvSpPr>
            <a:spLocks noGrp="1"/>
          </p:cNvSpPr>
          <p:nvPr>
            <p:ph sz="half" idx="2"/>
          </p:nvPr>
        </p:nvSpPr>
        <p:spPr bwMode="auto">
          <a:xfrm>
            <a:off x="6172200" y="1825625"/>
            <a:ext cx="5181600" cy="4351338"/>
          </a:xfrm>
        </p:spPr>
        <p:txBody>
          <a:bodyPr/>
          <a:lstStyle/>
          <a:p>
            <a:pPr lvl="0">
              <a:defRPr/>
            </a:pPr>
            <a:r>
              <a:rPr lang="pt-BR"/>
              <a:t>Clique para editar o texto mestre</a:t>
            </a:r>
            <a:endParaRPr/>
          </a:p>
          <a:p>
            <a:pPr lvl="1">
              <a:defRPr/>
            </a:pPr>
            <a:r>
              <a:rPr lang="pt-BR"/>
              <a:t>Segundo nível</a:t>
            </a:r>
            <a:endParaRPr/>
          </a:p>
          <a:p>
            <a:pPr lvl="2">
              <a:defRPr/>
            </a:pPr>
            <a:r>
              <a:rPr lang="pt-BR"/>
              <a:t>Terceiro nível</a:t>
            </a:r>
            <a:endParaRPr/>
          </a:p>
          <a:p>
            <a:pPr lvl="3">
              <a:defRPr/>
            </a:pPr>
            <a:r>
              <a:rPr lang="pt-BR"/>
              <a:t>Quarto nível</a:t>
            </a:r>
            <a:endParaRPr/>
          </a:p>
          <a:p>
            <a:pPr lvl="4">
              <a:defRPr/>
            </a:pPr>
            <a:r>
              <a:rPr lang="pt-BR"/>
              <a:t>Quinto nível</a:t>
            </a:r>
            <a:endParaRPr/>
          </a:p>
        </p:txBody>
      </p:sp>
      <p:sp>
        <p:nvSpPr>
          <p:cNvPr id="7" name="Espaço Reservado para Data 4"/>
          <p:cNvSpPr>
            <a:spLocks noGrp="1"/>
          </p:cNvSpPr>
          <p:nvPr>
            <p:ph type="dt" sz="half" idx="10"/>
          </p:nvPr>
        </p:nvSpPr>
        <p:spPr bwMode="auto"/>
        <p:txBody>
          <a:bodyPr/>
          <a:lstStyle/>
          <a:p>
            <a:pPr>
              <a:defRPr/>
            </a:pPr>
            <a:fld id="{6BE3F5C7-1EF8-4A6E-8CAE-32C0CE24350E}" type="datetimeFigureOut">
              <a:rPr lang="pt-BR"/>
              <a:t>10/08/2022</a:t>
            </a:fld>
            <a:endParaRPr lang="pt-BR"/>
          </a:p>
        </p:txBody>
      </p:sp>
      <p:sp>
        <p:nvSpPr>
          <p:cNvPr id="8" name="Espaço Reservado para Rodapé 5"/>
          <p:cNvSpPr>
            <a:spLocks noGrp="1"/>
          </p:cNvSpPr>
          <p:nvPr>
            <p:ph type="ftr" sz="quarter" idx="11"/>
          </p:nvPr>
        </p:nvSpPr>
        <p:spPr bwMode="auto"/>
        <p:txBody>
          <a:bodyPr/>
          <a:lstStyle/>
          <a:p>
            <a:pPr>
              <a:defRPr/>
            </a:pPr>
            <a:endParaRPr lang="pt-BR"/>
          </a:p>
        </p:txBody>
      </p:sp>
      <p:sp>
        <p:nvSpPr>
          <p:cNvPr id="9" name="Espaço Reservado para Número de Slide 6"/>
          <p:cNvSpPr>
            <a:spLocks noGrp="1"/>
          </p:cNvSpPr>
          <p:nvPr>
            <p:ph type="sldNum" sz="quarter" idx="12"/>
          </p:nvPr>
        </p:nvSpPr>
        <p:spPr bwMode="auto"/>
        <p:txBody>
          <a:bodyPr/>
          <a:lstStyle/>
          <a:p>
            <a:pPr>
              <a:defRPr/>
            </a:pPr>
            <a:fld id="{396D3FE9-1348-4188-825E-A3122EA4BB7E}" type="slidenum">
              <a:rPr lang="pt-BR"/>
              <a:t>‹nº›</a:t>
            </a:fld>
            <a:endParaRPr lang="pt-B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PhAnim="0" type="twoTxTwoObj" preserve="1" userDrawn="1">
  <p:cSld name="2_Comparação">
    <p:spTree>
      <p:nvGrpSpPr>
        <p:cNvPr id="1" name=""/>
        <p:cNvGrpSpPr/>
        <p:nvPr/>
      </p:nvGrpSpPr>
      <p:grpSpPr bwMode="auto">
        <a:xfrm>
          <a:off x="0" y="0"/>
          <a:ext cx="0" cy="0"/>
          <a:chOff x="0" y="0"/>
          <a:chExt cx="0" cy="0"/>
        </a:xfrm>
      </p:grpSpPr>
      <p:sp>
        <p:nvSpPr>
          <p:cNvPr id="4" name="Título 1"/>
          <p:cNvSpPr>
            <a:spLocks noGrp="1"/>
          </p:cNvSpPr>
          <p:nvPr>
            <p:ph type="title"/>
          </p:nvPr>
        </p:nvSpPr>
        <p:spPr bwMode="auto">
          <a:xfrm>
            <a:off x="839788" y="365125"/>
            <a:ext cx="10515600" cy="1325563"/>
          </a:xfrm>
        </p:spPr>
        <p:txBody>
          <a:bodyPr/>
          <a:lstStyle/>
          <a:p>
            <a:pPr>
              <a:defRPr/>
            </a:pPr>
            <a:r>
              <a:rPr lang="pt-BR"/>
              <a:t>Clique para editar o título mestre</a:t>
            </a:r>
            <a:endParaRPr/>
          </a:p>
        </p:txBody>
      </p:sp>
      <p:sp>
        <p:nvSpPr>
          <p:cNvPr id="5" name="Espaço Reservado para Texto 2"/>
          <p:cNvSpPr>
            <a:spLocks noGrp="1"/>
          </p:cNvSpPr>
          <p:nvPr>
            <p:ph type="body" idx="1"/>
          </p:nvPr>
        </p:nvSpPr>
        <p:spPr bwMode="auto">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pt-BR"/>
              <a:t>Clique para editar o texto mestre</a:t>
            </a:r>
            <a:endParaRPr/>
          </a:p>
        </p:txBody>
      </p:sp>
      <p:sp>
        <p:nvSpPr>
          <p:cNvPr id="6" name="Espaço Reservado para Conteúdo 3"/>
          <p:cNvSpPr>
            <a:spLocks noGrp="1"/>
          </p:cNvSpPr>
          <p:nvPr>
            <p:ph sz="half" idx="2"/>
          </p:nvPr>
        </p:nvSpPr>
        <p:spPr bwMode="auto">
          <a:xfrm>
            <a:off x="839788" y="2505074"/>
            <a:ext cx="5157787" cy="3684588"/>
          </a:xfrm>
        </p:spPr>
        <p:txBody>
          <a:bodyPr/>
          <a:lstStyle/>
          <a:p>
            <a:pPr lvl="0">
              <a:defRPr/>
            </a:pPr>
            <a:r>
              <a:rPr lang="pt-BR"/>
              <a:t>Clique para editar o texto mestre</a:t>
            </a:r>
            <a:endParaRPr/>
          </a:p>
          <a:p>
            <a:pPr lvl="1">
              <a:defRPr/>
            </a:pPr>
            <a:r>
              <a:rPr lang="pt-BR"/>
              <a:t>Segundo nível</a:t>
            </a:r>
            <a:endParaRPr/>
          </a:p>
          <a:p>
            <a:pPr lvl="2">
              <a:defRPr/>
            </a:pPr>
            <a:r>
              <a:rPr lang="pt-BR"/>
              <a:t>Terceiro nível</a:t>
            </a:r>
            <a:endParaRPr/>
          </a:p>
          <a:p>
            <a:pPr lvl="3">
              <a:defRPr/>
            </a:pPr>
            <a:r>
              <a:rPr lang="pt-BR"/>
              <a:t>Quarto nível</a:t>
            </a:r>
            <a:endParaRPr/>
          </a:p>
          <a:p>
            <a:pPr lvl="4">
              <a:defRPr/>
            </a:pPr>
            <a:r>
              <a:rPr lang="pt-BR"/>
              <a:t>Quinto nível</a:t>
            </a:r>
            <a:endParaRPr/>
          </a:p>
        </p:txBody>
      </p:sp>
      <p:sp>
        <p:nvSpPr>
          <p:cNvPr id="7" name="Espaço Reservado para Texto 4"/>
          <p:cNvSpPr>
            <a:spLocks noGrp="1"/>
          </p:cNvSpPr>
          <p:nvPr>
            <p:ph type="body" sz="quarter" idx="3"/>
          </p:nvPr>
        </p:nvSpPr>
        <p:spPr bwMode="auto">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pt-BR"/>
              <a:t>Clique para editar o texto mestre</a:t>
            </a:r>
            <a:endParaRPr/>
          </a:p>
        </p:txBody>
      </p:sp>
      <p:sp>
        <p:nvSpPr>
          <p:cNvPr id="8" name="Espaço Reservado para Conteúdo 5"/>
          <p:cNvSpPr>
            <a:spLocks noGrp="1"/>
          </p:cNvSpPr>
          <p:nvPr>
            <p:ph sz="quarter" idx="4"/>
          </p:nvPr>
        </p:nvSpPr>
        <p:spPr bwMode="auto">
          <a:xfrm>
            <a:off x="6172200" y="2505074"/>
            <a:ext cx="5183188" cy="3684588"/>
          </a:xfrm>
        </p:spPr>
        <p:txBody>
          <a:bodyPr/>
          <a:lstStyle/>
          <a:p>
            <a:pPr lvl="0">
              <a:defRPr/>
            </a:pPr>
            <a:r>
              <a:rPr lang="pt-BR"/>
              <a:t>Clique para editar o texto mestre</a:t>
            </a:r>
            <a:endParaRPr/>
          </a:p>
          <a:p>
            <a:pPr lvl="1">
              <a:defRPr/>
            </a:pPr>
            <a:r>
              <a:rPr lang="pt-BR"/>
              <a:t>Segundo nível</a:t>
            </a:r>
            <a:endParaRPr/>
          </a:p>
          <a:p>
            <a:pPr lvl="2">
              <a:defRPr/>
            </a:pPr>
            <a:r>
              <a:rPr lang="pt-BR"/>
              <a:t>Terceiro nível</a:t>
            </a:r>
            <a:endParaRPr/>
          </a:p>
          <a:p>
            <a:pPr lvl="3">
              <a:defRPr/>
            </a:pPr>
            <a:r>
              <a:rPr lang="pt-BR"/>
              <a:t>Quarto nível</a:t>
            </a:r>
            <a:endParaRPr/>
          </a:p>
          <a:p>
            <a:pPr lvl="4">
              <a:defRPr/>
            </a:pPr>
            <a:r>
              <a:rPr lang="pt-BR"/>
              <a:t>Quinto nível</a:t>
            </a:r>
            <a:endParaRPr/>
          </a:p>
        </p:txBody>
      </p:sp>
      <p:sp>
        <p:nvSpPr>
          <p:cNvPr id="9" name="Espaço Reservado para Data 6"/>
          <p:cNvSpPr>
            <a:spLocks noGrp="1"/>
          </p:cNvSpPr>
          <p:nvPr>
            <p:ph type="dt" sz="half" idx="10"/>
          </p:nvPr>
        </p:nvSpPr>
        <p:spPr bwMode="auto"/>
        <p:txBody>
          <a:bodyPr/>
          <a:lstStyle/>
          <a:p>
            <a:pPr>
              <a:defRPr/>
            </a:pPr>
            <a:fld id="{6BE3F5C7-1EF8-4A6E-8CAE-32C0CE24350E}" type="datetimeFigureOut">
              <a:rPr lang="pt-BR"/>
              <a:t>10/08/2022</a:t>
            </a:fld>
            <a:endParaRPr lang="pt-BR"/>
          </a:p>
        </p:txBody>
      </p:sp>
      <p:sp>
        <p:nvSpPr>
          <p:cNvPr id="10" name="Espaço Reservado para Rodapé 7"/>
          <p:cNvSpPr>
            <a:spLocks noGrp="1"/>
          </p:cNvSpPr>
          <p:nvPr>
            <p:ph type="ftr" sz="quarter" idx="11"/>
          </p:nvPr>
        </p:nvSpPr>
        <p:spPr bwMode="auto"/>
        <p:txBody>
          <a:bodyPr/>
          <a:lstStyle/>
          <a:p>
            <a:pPr>
              <a:defRPr/>
            </a:pPr>
            <a:endParaRPr lang="pt-BR"/>
          </a:p>
        </p:txBody>
      </p:sp>
      <p:sp>
        <p:nvSpPr>
          <p:cNvPr id="11" name="Espaço Reservado para Número de Slide 8"/>
          <p:cNvSpPr>
            <a:spLocks noGrp="1"/>
          </p:cNvSpPr>
          <p:nvPr>
            <p:ph type="sldNum" sz="quarter" idx="12"/>
          </p:nvPr>
        </p:nvSpPr>
        <p:spPr bwMode="auto"/>
        <p:txBody>
          <a:bodyPr/>
          <a:lstStyle/>
          <a:p>
            <a:pPr>
              <a:defRPr/>
            </a:pPr>
            <a:fld id="{396D3FE9-1348-4188-825E-A3122EA4BB7E}" type="slidenum">
              <a:rPr lang="pt-BR"/>
              <a:t>‹nº›</a:t>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Date Placeholder 4"/>
          <p:cNvSpPr>
            <a:spLocks noGrp="1"/>
          </p:cNvSpPr>
          <p:nvPr>
            <p:ph type="dt" sz="half" idx="10"/>
          </p:nvPr>
        </p:nvSpPr>
        <p:spPr/>
        <p:txBody>
          <a:bodyPr/>
          <a:lstStyle/>
          <a:p>
            <a:pPr>
              <a:defRPr/>
            </a:pPr>
            <a:fld id="{6BE3F5C7-1EF8-4A6E-8CAE-32C0CE24350E}" type="datetimeFigureOut">
              <a:rPr lang="pt-BR" smtClean="0"/>
              <a:t>10/08/2022</a:t>
            </a:fld>
            <a:endParaRPr lang="pt-BR"/>
          </a:p>
        </p:txBody>
      </p:sp>
      <p:sp>
        <p:nvSpPr>
          <p:cNvPr id="6" name="Footer Placeholder 5"/>
          <p:cNvSpPr>
            <a:spLocks noGrp="1"/>
          </p:cNvSpPr>
          <p:nvPr>
            <p:ph type="ftr" sz="quarter" idx="11"/>
          </p:nvPr>
        </p:nvSpPr>
        <p:spPr/>
        <p:txBody>
          <a:bodyPr/>
          <a:lstStyle/>
          <a:p>
            <a:pPr>
              <a:defRPr/>
            </a:pPr>
            <a:endParaRPr lang="pt-BR"/>
          </a:p>
        </p:txBody>
      </p:sp>
      <p:sp>
        <p:nvSpPr>
          <p:cNvPr id="7" name="Slide Number Placeholder 6"/>
          <p:cNvSpPr>
            <a:spLocks noGrp="1"/>
          </p:cNvSpPr>
          <p:nvPr>
            <p:ph type="sldNum" sz="quarter" idx="12"/>
          </p:nvPr>
        </p:nvSpPr>
        <p:spPr/>
        <p:txBody>
          <a:bodyPr/>
          <a:lstStyle/>
          <a:p>
            <a:pPr>
              <a:defRPr/>
            </a:pPr>
            <a:fld id="{396D3FE9-1348-4188-825E-A3122EA4BB7E}" type="slidenum">
              <a:rPr lang="pt-BR" smtClean="0"/>
              <a:t>‹nº›</a:t>
            </a:fld>
            <a:endParaRPr lang="pt-BR"/>
          </a:p>
        </p:txBody>
      </p:sp>
    </p:spTree>
    <p:extLst>
      <p:ext uri="{BB962C8B-B14F-4D97-AF65-F5344CB8AC3E}">
        <p14:creationId xmlns:p14="http://schemas.microsoft.com/office/powerpoint/2010/main" val="383211088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PhAnim="0" type="titleOnly" preserve="1" userDrawn="1">
  <p:cSld name="2_Somente título">
    <p:spTree>
      <p:nvGrpSpPr>
        <p:cNvPr id="1" name=""/>
        <p:cNvGrpSpPr/>
        <p:nvPr/>
      </p:nvGrpSpPr>
      <p:grpSpPr bwMode="auto">
        <a:xfrm>
          <a:off x="0" y="0"/>
          <a:ext cx="0" cy="0"/>
          <a:chOff x="0" y="0"/>
          <a:chExt cx="0" cy="0"/>
        </a:xfrm>
      </p:grpSpPr>
      <p:sp>
        <p:nvSpPr>
          <p:cNvPr id="4" name="Título 1"/>
          <p:cNvSpPr>
            <a:spLocks noGrp="1"/>
          </p:cNvSpPr>
          <p:nvPr>
            <p:ph type="title"/>
          </p:nvPr>
        </p:nvSpPr>
        <p:spPr bwMode="auto"/>
        <p:txBody>
          <a:bodyPr/>
          <a:lstStyle/>
          <a:p>
            <a:pPr>
              <a:defRPr/>
            </a:pPr>
            <a:r>
              <a:rPr lang="pt-BR"/>
              <a:t>Clique para editar o título mestre</a:t>
            </a:r>
            <a:endParaRPr/>
          </a:p>
        </p:txBody>
      </p:sp>
      <p:sp>
        <p:nvSpPr>
          <p:cNvPr id="5" name="Espaço Reservado para Data 2"/>
          <p:cNvSpPr>
            <a:spLocks noGrp="1"/>
          </p:cNvSpPr>
          <p:nvPr>
            <p:ph type="dt" sz="half" idx="10"/>
          </p:nvPr>
        </p:nvSpPr>
        <p:spPr bwMode="auto"/>
        <p:txBody>
          <a:bodyPr/>
          <a:lstStyle/>
          <a:p>
            <a:pPr>
              <a:defRPr/>
            </a:pPr>
            <a:fld id="{6BE3F5C7-1EF8-4A6E-8CAE-32C0CE24350E}" type="datetimeFigureOut">
              <a:rPr lang="pt-BR"/>
              <a:t>10/08/2022</a:t>
            </a:fld>
            <a:endParaRPr lang="pt-BR"/>
          </a:p>
        </p:txBody>
      </p:sp>
      <p:sp>
        <p:nvSpPr>
          <p:cNvPr id="6" name="Espaço Reservado para Rodapé 3"/>
          <p:cNvSpPr>
            <a:spLocks noGrp="1"/>
          </p:cNvSpPr>
          <p:nvPr>
            <p:ph type="ftr" sz="quarter" idx="11"/>
          </p:nvPr>
        </p:nvSpPr>
        <p:spPr bwMode="auto"/>
        <p:txBody>
          <a:bodyPr/>
          <a:lstStyle/>
          <a:p>
            <a:pPr>
              <a:defRPr/>
            </a:pPr>
            <a:endParaRPr lang="pt-BR"/>
          </a:p>
        </p:txBody>
      </p:sp>
      <p:sp>
        <p:nvSpPr>
          <p:cNvPr id="7" name="Espaço Reservado para Número de Slide 4"/>
          <p:cNvSpPr>
            <a:spLocks noGrp="1"/>
          </p:cNvSpPr>
          <p:nvPr>
            <p:ph type="sldNum" sz="quarter" idx="12"/>
          </p:nvPr>
        </p:nvSpPr>
        <p:spPr bwMode="auto"/>
        <p:txBody>
          <a:bodyPr/>
          <a:lstStyle/>
          <a:p>
            <a:pPr>
              <a:defRPr/>
            </a:pPr>
            <a:fld id="{396D3FE9-1348-4188-825E-A3122EA4BB7E}" type="slidenum">
              <a:rPr lang="pt-BR"/>
              <a:t>‹nº›</a:t>
            </a:fld>
            <a:endParaRPr lang="pt-B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PhAnim="0" type="blank" preserve="1" userDrawn="1">
  <p:cSld name="2_Em branco">
    <p:spTree>
      <p:nvGrpSpPr>
        <p:cNvPr id="1" name=""/>
        <p:cNvGrpSpPr/>
        <p:nvPr/>
      </p:nvGrpSpPr>
      <p:grpSpPr bwMode="auto">
        <a:xfrm>
          <a:off x="0" y="0"/>
          <a:ext cx="0" cy="0"/>
          <a:chOff x="0" y="0"/>
          <a:chExt cx="0" cy="0"/>
        </a:xfrm>
      </p:grpSpPr>
      <p:sp>
        <p:nvSpPr>
          <p:cNvPr id="4" name="Espaço Reservado para Data 1"/>
          <p:cNvSpPr>
            <a:spLocks noGrp="1"/>
          </p:cNvSpPr>
          <p:nvPr>
            <p:ph type="dt" sz="half" idx="10"/>
          </p:nvPr>
        </p:nvSpPr>
        <p:spPr bwMode="auto"/>
        <p:txBody>
          <a:bodyPr/>
          <a:lstStyle/>
          <a:p>
            <a:pPr>
              <a:defRPr/>
            </a:pPr>
            <a:fld id="{6BE3F5C7-1EF8-4A6E-8CAE-32C0CE24350E}" type="datetimeFigureOut">
              <a:rPr lang="pt-BR"/>
              <a:t>10/08/2022</a:t>
            </a:fld>
            <a:endParaRPr lang="pt-BR"/>
          </a:p>
        </p:txBody>
      </p:sp>
      <p:sp>
        <p:nvSpPr>
          <p:cNvPr id="5" name="Espaço Reservado para Rodapé 2"/>
          <p:cNvSpPr>
            <a:spLocks noGrp="1"/>
          </p:cNvSpPr>
          <p:nvPr>
            <p:ph type="ftr" sz="quarter" idx="11"/>
          </p:nvPr>
        </p:nvSpPr>
        <p:spPr bwMode="auto"/>
        <p:txBody>
          <a:bodyPr/>
          <a:lstStyle/>
          <a:p>
            <a:pPr>
              <a:defRPr/>
            </a:pPr>
            <a:endParaRPr lang="pt-BR"/>
          </a:p>
        </p:txBody>
      </p:sp>
      <p:sp>
        <p:nvSpPr>
          <p:cNvPr id="6" name="Espaço Reservado para Número de Slide 3"/>
          <p:cNvSpPr>
            <a:spLocks noGrp="1"/>
          </p:cNvSpPr>
          <p:nvPr>
            <p:ph type="sldNum" sz="quarter" idx="12"/>
          </p:nvPr>
        </p:nvSpPr>
        <p:spPr bwMode="auto"/>
        <p:txBody>
          <a:bodyPr/>
          <a:lstStyle/>
          <a:p>
            <a:pPr>
              <a:defRPr/>
            </a:pPr>
            <a:fld id="{396D3FE9-1348-4188-825E-A3122EA4BB7E}" type="slidenum">
              <a:rPr lang="pt-BR"/>
              <a:t>‹nº›</a:t>
            </a:fld>
            <a:endParaRPr lang="pt-B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PhAnim="0" type="objTx" preserve="1" userDrawn="1">
  <p:cSld name="2_Conteúdo com Legenda">
    <p:spTree>
      <p:nvGrpSpPr>
        <p:cNvPr id="1" name=""/>
        <p:cNvGrpSpPr/>
        <p:nvPr/>
      </p:nvGrpSpPr>
      <p:grpSpPr bwMode="auto">
        <a:xfrm>
          <a:off x="0" y="0"/>
          <a:ext cx="0" cy="0"/>
          <a:chOff x="0" y="0"/>
          <a:chExt cx="0" cy="0"/>
        </a:xfrm>
      </p:grpSpPr>
      <p:sp>
        <p:nvSpPr>
          <p:cNvPr id="4" name="Título 1"/>
          <p:cNvSpPr>
            <a:spLocks noGrp="1"/>
          </p:cNvSpPr>
          <p:nvPr>
            <p:ph type="title"/>
          </p:nvPr>
        </p:nvSpPr>
        <p:spPr bwMode="auto">
          <a:xfrm>
            <a:off x="839788" y="457200"/>
            <a:ext cx="3932237" cy="1600200"/>
          </a:xfrm>
        </p:spPr>
        <p:txBody>
          <a:bodyPr anchor="b"/>
          <a:lstStyle>
            <a:lvl1pPr>
              <a:defRPr sz="3200"/>
            </a:lvl1pPr>
          </a:lstStyle>
          <a:p>
            <a:pPr>
              <a:defRPr/>
            </a:pPr>
            <a:r>
              <a:rPr lang="pt-BR"/>
              <a:t>Clique para editar o título mestre</a:t>
            </a:r>
            <a:endParaRPr/>
          </a:p>
        </p:txBody>
      </p:sp>
      <p:sp>
        <p:nvSpPr>
          <p:cNvPr id="5" name="Espaço Reservado para Conteúdo 2"/>
          <p:cNvSpPr>
            <a:spLocks noGrp="1"/>
          </p:cNvSpPr>
          <p:nvPr>
            <p:ph idx="1"/>
          </p:nvPr>
        </p:nvSpPr>
        <p:spPr bwMode="auto">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defRPr/>
            </a:pPr>
            <a:r>
              <a:rPr lang="pt-BR"/>
              <a:t>Clique para editar o texto mestre</a:t>
            </a:r>
            <a:endParaRPr/>
          </a:p>
          <a:p>
            <a:pPr lvl="1">
              <a:defRPr/>
            </a:pPr>
            <a:r>
              <a:rPr lang="pt-BR"/>
              <a:t>Segundo nível</a:t>
            </a:r>
            <a:endParaRPr/>
          </a:p>
          <a:p>
            <a:pPr lvl="2">
              <a:defRPr/>
            </a:pPr>
            <a:r>
              <a:rPr lang="pt-BR"/>
              <a:t>Terceiro nível</a:t>
            </a:r>
            <a:endParaRPr/>
          </a:p>
          <a:p>
            <a:pPr lvl="3">
              <a:defRPr/>
            </a:pPr>
            <a:r>
              <a:rPr lang="pt-BR"/>
              <a:t>Quarto nível</a:t>
            </a:r>
            <a:endParaRPr/>
          </a:p>
          <a:p>
            <a:pPr lvl="4">
              <a:defRPr/>
            </a:pPr>
            <a:r>
              <a:rPr lang="pt-BR"/>
              <a:t>Quinto nível</a:t>
            </a:r>
            <a:endParaRPr/>
          </a:p>
        </p:txBody>
      </p:sp>
      <p:sp>
        <p:nvSpPr>
          <p:cNvPr id="6" name="Espaço Reservado para Texto 3"/>
          <p:cNvSpPr>
            <a:spLocks noGrp="1"/>
          </p:cNvSpPr>
          <p:nvPr>
            <p:ph type="body" sz="half" idx="2"/>
          </p:nvPr>
        </p:nvSpPr>
        <p:spPr bwMode="auto">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pt-BR"/>
              <a:t>Clique para editar o texto mestre</a:t>
            </a:r>
            <a:endParaRPr/>
          </a:p>
        </p:txBody>
      </p:sp>
      <p:sp>
        <p:nvSpPr>
          <p:cNvPr id="7" name="Espaço Reservado para Data 4"/>
          <p:cNvSpPr>
            <a:spLocks noGrp="1"/>
          </p:cNvSpPr>
          <p:nvPr>
            <p:ph type="dt" sz="half" idx="10"/>
          </p:nvPr>
        </p:nvSpPr>
        <p:spPr bwMode="auto"/>
        <p:txBody>
          <a:bodyPr/>
          <a:lstStyle/>
          <a:p>
            <a:pPr>
              <a:defRPr/>
            </a:pPr>
            <a:fld id="{6BE3F5C7-1EF8-4A6E-8CAE-32C0CE24350E}" type="datetimeFigureOut">
              <a:rPr lang="pt-BR"/>
              <a:t>10/08/2022</a:t>
            </a:fld>
            <a:endParaRPr lang="pt-BR"/>
          </a:p>
        </p:txBody>
      </p:sp>
      <p:sp>
        <p:nvSpPr>
          <p:cNvPr id="8" name="Espaço Reservado para Rodapé 5"/>
          <p:cNvSpPr>
            <a:spLocks noGrp="1"/>
          </p:cNvSpPr>
          <p:nvPr>
            <p:ph type="ftr" sz="quarter" idx="11"/>
          </p:nvPr>
        </p:nvSpPr>
        <p:spPr bwMode="auto"/>
        <p:txBody>
          <a:bodyPr/>
          <a:lstStyle/>
          <a:p>
            <a:pPr>
              <a:defRPr/>
            </a:pPr>
            <a:endParaRPr lang="pt-BR"/>
          </a:p>
        </p:txBody>
      </p:sp>
      <p:sp>
        <p:nvSpPr>
          <p:cNvPr id="9" name="Espaço Reservado para Número de Slide 6"/>
          <p:cNvSpPr>
            <a:spLocks noGrp="1"/>
          </p:cNvSpPr>
          <p:nvPr>
            <p:ph type="sldNum" sz="quarter" idx="12"/>
          </p:nvPr>
        </p:nvSpPr>
        <p:spPr bwMode="auto"/>
        <p:txBody>
          <a:bodyPr/>
          <a:lstStyle/>
          <a:p>
            <a:pPr>
              <a:defRPr/>
            </a:pPr>
            <a:fld id="{396D3FE9-1348-4188-825E-A3122EA4BB7E}" type="slidenum">
              <a:rPr lang="pt-BR"/>
              <a:t>‹nº›</a:t>
            </a:fld>
            <a:endParaRPr lang="pt-B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PhAnim="0" type="picTx" preserve="1" userDrawn="1">
  <p:cSld name="2_Imagem com Legenda">
    <p:spTree>
      <p:nvGrpSpPr>
        <p:cNvPr id="1" name=""/>
        <p:cNvGrpSpPr/>
        <p:nvPr/>
      </p:nvGrpSpPr>
      <p:grpSpPr bwMode="auto">
        <a:xfrm>
          <a:off x="0" y="0"/>
          <a:ext cx="0" cy="0"/>
          <a:chOff x="0" y="0"/>
          <a:chExt cx="0" cy="0"/>
        </a:xfrm>
      </p:grpSpPr>
      <p:sp>
        <p:nvSpPr>
          <p:cNvPr id="4" name="Título 1"/>
          <p:cNvSpPr>
            <a:spLocks noGrp="1"/>
          </p:cNvSpPr>
          <p:nvPr>
            <p:ph type="title"/>
          </p:nvPr>
        </p:nvSpPr>
        <p:spPr bwMode="auto">
          <a:xfrm>
            <a:off x="839788" y="457200"/>
            <a:ext cx="3932237" cy="1600200"/>
          </a:xfrm>
        </p:spPr>
        <p:txBody>
          <a:bodyPr anchor="b"/>
          <a:lstStyle>
            <a:lvl1pPr>
              <a:defRPr sz="3200"/>
            </a:lvl1pPr>
          </a:lstStyle>
          <a:p>
            <a:pPr>
              <a:defRPr/>
            </a:pPr>
            <a:r>
              <a:rPr lang="pt-BR"/>
              <a:t>Clique para editar o título mestre</a:t>
            </a:r>
            <a:endParaRPr/>
          </a:p>
        </p:txBody>
      </p:sp>
      <p:sp>
        <p:nvSpPr>
          <p:cNvPr id="5" name="Espaço Reservado para Imagem 2"/>
          <p:cNvSpPr>
            <a:spLocks noGrp="1"/>
          </p:cNvSpPr>
          <p:nvPr>
            <p:ph type="pic" idx="1"/>
          </p:nvPr>
        </p:nvSpPr>
        <p:spPr bwMode="auto">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a:defRPr/>
            </a:pPr>
            <a:endParaRPr lang="pt-BR"/>
          </a:p>
        </p:txBody>
      </p:sp>
      <p:sp>
        <p:nvSpPr>
          <p:cNvPr id="6" name="Espaço Reservado para Texto 3"/>
          <p:cNvSpPr>
            <a:spLocks noGrp="1"/>
          </p:cNvSpPr>
          <p:nvPr>
            <p:ph type="body" sz="half" idx="2"/>
          </p:nvPr>
        </p:nvSpPr>
        <p:spPr bwMode="auto">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pt-BR"/>
              <a:t>Clique para editar o texto mestre</a:t>
            </a:r>
            <a:endParaRPr/>
          </a:p>
        </p:txBody>
      </p:sp>
      <p:sp>
        <p:nvSpPr>
          <p:cNvPr id="7" name="Espaço Reservado para Data 4"/>
          <p:cNvSpPr>
            <a:spLocks noGrp="1"/>
          </p:cNvSpPr>
          <p:nvPr>
            <p:ph type="dt" sz="half" idx="10"/>
          </p:nvPr>
        </p:nvSpPr>
        <p:spPr bwMode="auto"/>
        <p:txBody>
          <a:bodyPr/>
          <a:lstStyle/>
          <a:p>
            <a:pPr>
              <a:defRPr/>
            </a:pPr>
            <a:fld id="{6BE3F5C7-1EF8-4A6E-8CAE-32C0CE24350E}" type="datetimeFigureOut">
              <a:rPr lang="pt-BR"/>
              <a:t>10/08/2022</a:t>
            </a:fld>
            <a:endParaRPr lang="pt-BR"/>
          </a:p>
        </p:txBody>
      </p:sp>
      <p:sp>
        <p:nvSpPr>
          <p:cNvPr id="8" name="Espaço Reservado para Rodapé 5"/>
          <p:cNvSpPr>
            <a:spLocks noGrp="1"/>
          </p:cNvSpPr>
          <p:nvPr>
            <p:ph type="ftr" sz="quarter" idx="11"/>
          </p:nvPr>
        </p:nvSpPr>
        <p:spPr bwMode="auto"/>
        <p:txBody>
          <a:bodyPr/>
          <a:lstStyle/>
          <a:p>
            <a:pPr>
              <a:defRPr/>
            </a:pPr>
            <a:endParaRPr lang="pt-BR"/>
          </a:p>
        </p:txBody>
      </p:sp>
      <p:sp>
        <p:nvSpPr>
          <p:cNvPr id="9" name="Espaço Reservado para Número de Slide 6"/>
          <p:cNvSpPr>
            <a:spLocks noGrp="1"/>
          </p:cNvSpPr>
          <p:nvPr>
            <p:ph type="sldNum" sz="quarter" idx="12"/>
          </p:nvPr>
        </p:nvSpPr>
        <p:spPr bwMode="auto"/>
        <p:txBody>
          <a:bodyPr/>
          <a:lstStyle/>
          <a:p>
            <a:pPr>
              <a:defRPr/>
            </a:pPr>
            <a:fld id="{396D3FE9-1348-4188-825E-A3122EA4BB7E}" type="slidenum">
              <a:rPr lang="pt-BR"/>
              <a:t>‹nº›</a:t>
            </a:fld>
            <a:endParaRPr lang="pt-B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PhAnim="0" type="vertTx" preserve="1" userDrawn="1">
  <p:cSld name="2_Título e texto vertical">
    <p:spTree>
      <p:nvGrpSpPr>
        <p:cNvPr id="1" name=""/>
        <p:cNvGrpSpPr/>
        <p:nvPr/>
      </p:nvGrpSpPr>
      <p:grpSpPr bwMode="auto">
        <a:xfrm>
          <a:off x="0" y="0"/>
          <a:ext cx="0" cy="0"/>
          <a:chOff x="0" y="0"/>
          <a:chExt cx="0" cy="0"/>
        </a:xfrm>
      </p:grpSpPr>
      <p:sp>
        <p:nvSpPr>
          <p:cNvPr id="4" name="Título 1"/>
          <p:cNvSpPr>
            <a:spLocks noGrp="1"/>
          </p:cNvSpPr>
          <p:nvPr>
            <p:ph type="title"/>
          </p:nvPr>
        </p:nvSpPr>
        <p:spPr bwMode="auto"/>
        <p:txBody>
          <a:bodyPr/>
          <a:lstStyle/>
          <a:p>
            <a:pPr>
              <a:defRPr/>
            </a:pPr>
            <a:r>
              <a:rPr lang="pt-BR"/>
              <a:t>Clique para editar o título mestre</a:t>
            </a:r>
            <a:endParaRPr/>
          </a:p>
        </p:txBody>
      </p:sp>
      <p:sp>
        <p:nvSpPr>
          <p:cNvPr id="5" name="Espaço Reservado para Texto Vertical 2"/>
          <p:cNvSpPr>
            <a:spLocks noGrp="1"/>
          </p:cNvSpPr>
          <p:nvPr>
            <p:ph type="body" orient="vert" idx="1"/>
          </p:nvPr>
        </p:nvSpPr>
        <p:spPr bwMode="auto"/>
        <p:txBody>
          <a:bodyPr vert="eaVert"/>
          <a:lstStyle/>
          <a:p>
            <a:pPr lvl="0">
              <a:defRPr/>
            </a:pPr>
            <a:r>
              <a:rPr lang="pt-BR"/>
              <a:t>Clique para editar o texto mestre</a:t>
            </a:r>
            <a:endParaRPr/>
          </a:p>
          <a:p>
            <a:pPr lvl="1">
              <a:defRPr/>
            </a:pPr>
            <a:r>
              <a:rPr lang="pt-BR"/>
              <a:t>Segundo nível</a:t>
            </a:r>
            <a:endParaRPr/>
          </a:p>
          <a:p>
            <a:pPr lvl="2">
              <a:defRPr/>
            </a:pPr>
            <a:r>
              <a:rPr lang="pt-BR"/>
              <a:t>Terceiro nível</a:t>
            </a:r>
            <a:endParaRPr/>
          </a:p>
          <a:p>
            <a:pPr lvl="3">
              <a:defRPr/>
            </a:pPr>
            <a:r>
              <a:rPr lang="pt-BR"/>
              <a:t>Quarto nível</a:t>
            </a:r>
            <a:endParaRPr/>
          </a:p>
          <a:p>
            <a:pPr lvl="4">
              <a:defRPr/>
            </a:pPr>
            <a:r>
              <a:rPr lang="pt-BR"/>
              <a:t>Quinto nível</a:t>
            </a:r>
            <a:endParaRPr/>
          </a:p>
        </p:txBody>
      </p:sp>
      <p:sp>
        <p:nvSpPr>
          <p:cNvPr id="6" name="Espaço Reservado para Data 3"/>
          <p:cNvSpPr>
            <a:spLocks noGrp="1"/>
          </p:cNvSpPr>
          <p:nvPr>
            <p:ph type="dt" sz="half" idx="10"/>
          </p:nvPr>
        </p:nvSpPr>
        <p:spPr bwMode="auto"/>
        <p:txBody>
          <a:bodyPr/>
          <a:lstStyle/>
          <a:p>
            <a:pPr>
              <a:defRPr/>
            </a:pPr>
            <a:fld id="{6BE3F5C7-1EF8-4A6E-8CAE-32C0CE24350E}" type="datetimeFigureOut">
              <a:rPr lang="pt-BR"/>
              <a:t>10/08/2022</a:t>
            </a:fld>
            <a:endParaRPr lang="pt-BR"/>
          </a:p>
        </p:txBody>
      </p:sp>
      <p:sp>
        <p:nvSpPr>
          <p:cNvPr id="7" name="Espaço Reservado para Rodapé 4"/>
          <p:cNvSpPr>
            <a:spLocks noGrp="1"/>
          </p:cNvSpPr>
          <p:nvPr>
            <p:ph type="ftr" sz="quarter" idx="11"/>
          </p:nvPr>
        </p:nvSpPr>
        <p:spPr bwMode="auto"/>
        <p:txBody>
          <a:bodyPr/>
          <a:lstStyle/>
          <a:p>
            <a:pPr>
              <a:defRPr/>
            </a:pPr>
            <a:endParaRPr lang="pt-BR"/>
          </a:p>
        </p:txBody>
      </p:sp>
      <p:sp>
        <p:nvSpPr>
          <p:cNvPr id="8" name="Espaço Reservado para Número de Slide 5"/>
          <p:cNvSpPr>
            <a:spLocks noGrp="1"/>
          </p:cNvSpPr>
          <p:nvPr>
            <p:ph type="sldNum" sz="quarter" idx="12"/>
          </p:nvPr>
        </p:nvSpPr>
        <p:spPr bwMode="auto"/>
        <p:txBody>
          <a:bodyPr/>
          <a:lstStyle/>
          <a:p>
            <a:pPr>
              <a:defRPr/>
            </a:pPr>
            <a:fld id="{396D3FE9-1348-4188-825E-A3122EA4BB7E}" type="slidenum">
              <a:rPr lang="pt-BR"/>
              <a:t>‹nº›</a:t>
            </a:fld>
            <a:endParaRPr lang="pt-B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PhAnim="0" type="vertTitleAndTx" preserve="1" userDrawn="1">
  <p:cSld name="2_Título e texto verticais">
    <p:spTree>
      <p:nvGrpSpPr>
        <p:cNvPr id="1" name=""/>
        <p:cNvGrpSpPr/>
        <p:nvPr/>
      </p:nvGrpSpPr>
      <p:grpSpPr bwMode="auto">
        <a:xfrm>
          <a:off x="0" y="0"/>
          <a:ext cx="0" cy="0"/>
          <a:chOff x="0" y="0"/>
          <a:chExt cx="0" cy="0"/>
        </a:xfrm>
      </p:grpSpPr>
      <p:sp>
        <p:nvSpPr>
          <p:cNvPr id="4" name="Título Vertical 1"/>
          <p:cNvSpPr>
            <a:spLocks noGrp="1"/>
          </p:cNvSpPr>
          <p:nvPr>
            <p:ph type="title" orient="vert"/>
          </p:nvPr>
        </p:nvSpPr>
        <p:spPr bwMode="auto">
          <a:xfrm>
            <a:off x="8724900" y="365125"/>
            <a:ext cx="2628900" cy="5811838"/>
          </a:xfrm>
        </p:spPr>
        <p:txBody>
          <a:bodyPr vert="eaVert"/>
          <a:lstStyle/>
          <a:p>
            <a:pPr>
              <a:defRPr/>
            </a:pPr>
            <a:r>
              <a:rPr lang="pt-BR"/>
              <a:t>Clique para editar o título mestre</a:t>
            </a:r>
            <a:endParaRPr/>
          </a:p>
        </p:txBody>
      </p:sp>
      <p:sp>
        <p:nvSpPr>
          <p:cNvPr id="5" name="Espaço Reservado para Texto Vertical 2"/>
          <p:cNvSpPr>
            <a:spLocks noGrp="1"/>
          </p:cNvSpPr>
          <p:nvPr>
            <p:ph type="body" orient="vert" idx="1"/>
          </p:nvPr>
        </p:nvSpPr>
        <p:spPr bwMode="auto">
          <a:xfrm>
            <a:off x="838200" y="365125"/>
            <a:ext cx="7734300" cy="5811838"/>
          </a:xfrm>
        </p:spPr>
        <p:txBody>
          <a:bodyPr vert="eaVert"/>
          <a:lstStyle/>
          <a:p>
            <a:pPr lvl="0">
              <a:defRPr/>
            </a:pPr>
            <a:r>
              <a:rPr lang="pt-BR"/>
              <a:t>Clique para editar o texto mestre</a:t>
            </a:r>
            <a:endParaRPr/>
          </a:p>
          <a:p>
            <a:pPr lvl="1">
              <a:defRPr/>
            </a:pPr>
            <a:r>
              <a:rPr lang="pt-BR"/>
              <a:t>Segundo nível</a:t>
            </a:r>
            <a:endParaRPr/>
          </a:p>
          <a:p>
            <a:pPr lvl="2">
              <a:defRPr/>
            </a:pPr>
            <a:r>
              <a:rPr lang="pt-BR"/>
              <a:t>Terceiro nível</a:t>
            </a:r>
            <a:endParaRPr/>
          </a:p>
          <a:p>
            <a:pPr lvl="3">
              <a:defRPr/>
            </a:pPr>
            <a:r>
              <a:rPr lang="pt-BR"/>
              <a:t>Quarto nível</a:t>
            </a:r>
            <a:endParaRPr/>
          </a:p>
          <a:p>
            <a:pPr lvl="4">
              <a:defRPr/>
            </a:pPr>
            <a:r>
              <a:rPr lang="pt-BR"/>
              <a:t>Quinto nível</a:t>
            </a:r>
            <a:endParaRPr/>
          </a:p>
        </p:txBody>
      </p:sp>
      <p:sp>
        <p:nvSpPr>
          <p:cNvPr id="6" name="Espaço Reservado para Data 3"/>
          <p:cNvSpPr>
            <a:spLocks noGrp="1"/>
          </p:cNvSpPr>
          <p:nvPr>
            <p:ph type="dt" sz="half" idx="10"/>
          </p:nvPr>
        </p:nvSpPr>
        <p:spPr bwMode="auto"/>
        <p:txBody>
          <a:bodyPr/>
          <a:lstStyle/>
          <a:p>
            <a:pPr>
              <a:defRPr/>
            </a:pPr>
            <a:fld id="{6BE3F5C7-1EF8-4A6E-8CAE-32C0CE24350E}" type="datetimeFigureOut">
              <a:rPr lang="pt-BR"/>
              <a:t>10/08/2022</a:t>
            </a:fld>
            <a:endParaRPr lang="pt-BR"/>
          </a:p>
        </p:txBody>
      </p:sp>
      <p:sp>
        <p:nvSpPr>
          <p:cNvPr id="7" name="Espaço Reservado para Rodapé 4"/>
          <p:cNvSpPr>
            <a:spLocks noGrp="1"/>
          </p:cNvSpPr>
          <p:nvPr>
            <p:ph type="ftr" sz="quarter" idx="11"/>
          </p:nvPr>
        </p:nvSpPr>
        <p:spPr bwMode="auto"/>
        <p:txBody>
          <a:bodyPr/>
          <a:lstStyle/>
          <a:p>
            <a:pPr>
              <a:defRPr/>
            </a:pPr>
            <a:endParaRPr lang="pt-BR"/>
          </a:p>
        </p:txBody>
      </p:sp>
      <p:sp>
        <p:nvSpPr>
          <p:cNvPr id="8" name="Espaço Reservado para Número de Slide 5"/>
          <p:cNvSpPr>
            <a:spLocks noGrp="1"/>
          </p:cNvSpPr>
          <p:nvPr>
            <p:ph type="sldNum" sz="quarter" idx="12"/>
          </p:nvPr>
        </p:nvSpPr>
        <p:spPr bwMode="auto"/>
        <p:txBody>
          <a:bodyPr/>
          <a:lstStyle/>
          <a:p>
            <a:pPr>
              <a:defRPr/>
            </a:pPr>
            <a:fld id="{396D3FE9-1348-4188-825E-A3122EA4BB7E}" type="slidenum">
              <a:rPr lang="pt-BR"/>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t-BR" smtClean="0"/>
              <a:t>Clique para editar o título mestre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7" name="Date Placeholder 6"/>
          <p:cNvSpPr>
            <a:spLocks noGrp="1"/>
          </p:cNvSpPr>
          <p:nvPr>
            <p:ph type="dt" sz="half" idx="10"/>
          </p:nvPr>
        </p:nvSpPr>
        <p:spPr/>
        <p:txBody>
          <a:bodyPr/>
          <a:lstStyle/>
          <a:p>
            <a:pPr>
              <a:defRPr/>
            </a:pPr>
            <a:fld id="{6BE3F5C7-1EF8-4A6E-8CAE-32C0CE24350E}" type="datetimeFigureOut">
              <a:rPr lang="pt-BR" smtClean="0"/>
              <a:t>10/08/2022</a:t>
            </a:fld>
            <a:endParaRPr lang="pt-BR"/>
          </a:p>
        </p:txBody>
      </p:sp>
      <p:sp>
        <p:nvSpPr>
          <p:cNvPr id="8" name="Footer Placeholder 7"/>
          <p:cNvSpPr>
            <a:spLocks noGrp="1"/>
          </p:cNvSpPr>
          <p:nvPr>
            <p:ph type="ftr" sz="quarter" idx="11"/>
          </p:nvPr>
        </p:nvSpPr>
        <p:spPr/>
        <p:txBody>
          <a:bodyPr/>
          <a:lstStyle/>
          <a:p>
            <a:pPr>
              <a:defRPr/>
            </a:pPr>
            <a:endParaRPr lang="pt-BR"/>
          </a:p>
        </p:txBody>
      </p:sp>
      <p:sp>
        <p:nvSpPr>
          <p:cNvPr id="9" name="Slide Number Placeholder 8"/>
          <p:cNvSpPr>
            <a:spLocks noGrp="1"/>
          </p:cNvSpPr>
          <p:nvPr>
            <p:ph type="sldNum" sz="quarter" idx="12"/>
          </p:nvPr>
        </p:nvSpPr>
        <p:spPr/>
        <p:txBody>
          <a:bodyPr/>
          <a:lstStyle/>
          <a:p>
            <a:pPr>
              <a:defRPr/>
            </a:pPr>
            <a:fld id="{396D3FE9-1348-4188-825E-A3122EA4BB7E}" type="slidenum">
              <a:rPr lang="pt-BR" smtClean="0"/>
              <a:t>‹nº›</a:t>
            </a:fld>
            <a:endParaRPr lang="pt-BR"/>
          </a:p>
        </p:txBody>
      </p:sp>
    </p:spTree>
    <p:extLst>
      <p:ext uri="{BB962C8B-B14F-4D97-AF65-F5344CB8AC3E}">
        <p14:creationId xmlns:p14="http://schemas.microsoft.com/office/powerpoint/2010/main" val="18699991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7" name="Date Placeholder 2"/>
          <p:cNvSpPr>
            <a:spLocks noGrp="1"/>
          </p:cNvSpPr>
          <p:nvPr>
            <p:ph type="dt" sz="half" idx="10"/>
          </p:nvPr>
        </p:nvSpPr>
        <p:spPr/>
        <p:txBody>
          <a:bodyPr/>
          <a:lstStyle/>
          <a:p>
            <a:pPr>
              <a:defRPr/>
            </a:pPr>
            <a:fld id="{6BE3F5C7-1EF8-4A6E-8CAE-32C0CE24350E}" type="datetimeFigureOut">
              <a:rPr lang="pt-BR" smtClean="0"/>
              <a:t>10/08/2022</a:t>
            </a:fld>
            <a:endParaRPr lang="pt-BR"/>
          </a:p>
        </p:txBody>
      </p:sp>
      <p:sp>
        <p:nvSpPr>
          <p:cNvPr id="5" name="Footer Placeholder 3"/>
          <p:cNvSpPr>
            <a:spLocks noGrp="1"/>
          </p:cNvSpPr>
          <p:nvPr>
            <p:ph type="ftr" sz="quarter" idx="11"/>
          </p:nvPr>
        </p:nvSpPr>
        <p:spPr/>
        <p:txBody>
          <a:bodyPr/>
          <a:lstStyle/>
          <a:p>
            <a:pPr>
              <a:defRPr/>
            </a:pPr>
            <a:endParaRPr lang="pt-BR"/>
          </a:p>
        </p:txBody>
      </p:sp>
      <p:sp>
        <p:nvSpPr>
          <p:cNvPr id="6" name="Slide Number Placeholder 4"/>
          <p:cNvSpPr>
            <a:spLocks noGrp="1"/>
          </p:cNvSpPr>
          <p:nvPr>
            <p:ph type="sldNum" sz="quarter" idx="12"/>
          </p:nvPr>
        </p:nvSpPr>
        <p:spPr/>
        <p:txBody>
          <a:bodyPr/>
          <a:lstStyle/>
          <a:p>
            <a:pPr>
              <a:defRPr/>
            </a:pPr>
            <a:fld id="{396D3FE9-1348-4188-825E-A3122EA4BB7E}" type="slidenum">
              <a:rPr lang="pt-BR" smtClean="0"/>
              <a:t>‹nº›</a:t>
            </a:fld>
            <a:endParaRPr lang="pt-BR"/>
          </a:p>
        </p:txBody>
      </p:sp>
    </p:spTree>
    <p:extLst>
      <p:ext uri="{BB962C8B-B14F-4D97-AF65-F5344CB8AC3E}">
        <p14:creationId xmlns:p14="http://schemas.microsoft.com/office/powerpoint/2010/main" val="21071485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pPr>
              <a:defRPr/>
            </a:pPr>
            <a:fld id="{6BE3F5C7-1EF8-4A6E-8CAE-32C0CE24350E}" type="datetimeFigureOut">
              <a:rPr lang="pt-BR" smtClean="0"/>
              <a:t>10/08/2022</a:t>
            </a:fld>
            <a:endParaRPr lang="pt-BR"/>
          </a:p>
        </p:txBody>
      </p:sp>
      <p:sp>
        <p:nvSpPr>
          <p:cNvPr id="5" name="Footer Placeholder 2"/>
          <p:cNvSpPr>
            <a:spLocks noGrp="1"/>
          </p:cNvSpPr>
          <p:nvPr>
            <p:ph type="ftr" sz="quarter" idx="11"/>
          </p:nvPr>
        </p:nvSpPr>
        <p:spPr/>
        <p:txBody>
          <a:bodyPr/>
          <a:lstStyle/>
          <a:p>
            <a:pPr>
              <a:defRPr/>
            </a:pPr>
            <a:endParaRPr lang="pt-BR"/>
          </a:p>
        </p:txBody>
      </p:sp>
      <p:sp>
        <p:nvSpPr>
          <p:cNvPr id="6" name="Slide Number Placeholder 3"/>
          <p:cNvSpPr>
            <a:spLocks noGrp="1"/>
          </p:cNvSpPr>
          <p:nvPr>
            <p:ph type="sldNum" sz="quarter" idx="12"/>
          </p:nvPr>
        </p:nvSpPr>
        <p:spPr/>
        <p:txBody>
          <a:bodyPr/>
          <a:lstStyle/>
          <a:p>
            <a:pPr>
              <a:defRPr/>
            </a:pPr>
            <a:fld id="{396D3FE9-1348-4188-825E-A3122EA4BB7E}" type="slidenum">
              <a:rPr lang="pt-BR" smtClean="0"/>
              <a:t>‹nº›</a:t>
            </a:fld>
            <a:endParaRPr lang="pt-BR"/>
          </a:p>
        </p:txBody>
      </p:sp>
    </p:spTree>
    <p:extLst>
      <p:ext uri="{BB962C8B-B14F-4D97-AF65-F5344CB8AC3E}">
        <p14:creationId xmlns:p14="http://schemas.microsoft.com/office/powerpoint/2010/main" val="33073202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pt-BR" smtClean="0"/>
              <a:t>Clique para editar o título mestre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7" name="Date Placeholder 4"/>
          <p:cNvSpPr>
            <a:spLocks noGrp="1"/>
          </p:cNvSpPr>
          <p:nvPr>
            <p:ph type="dt" sz="half" idx="10"/>
          </p:nvPr>
        </p:nvSpPr>
        <p:spPr/>
        <p:txBody>
          <a:bodyPr/>
          <a:lstStyle/>
          <a:p>
            <a:pPr>
              <a:defRPr/>
            </a:pPr>
            <a:fld id="{6BE3F5C7-1EF8-4A6E-8CAE-32C0CE24350E}" type="datetimeFigureOut">
              <a:rPr lang="pt-BR" smtClean="0"/>
              <a:t>10/08/2022</a:t>
            </a:fld>
            <a:endParaRPr lang="pt-BR"/>
          </a:p>
        </p:txBody>
      </p:sp>
      <p:sp>
        <p:nvSpPr>
          <p:cNvPr id="5" name="Footer Placeholder 5"/>
          <p:cNvSpPr>
            <a:spLocks noGrp="1"/>
          </p:cNvSpPr>
          <p:nvPr>
            <p:ph type="ftr" sz="quarter" idx="11"/>
          </p:nvPr>
        </p:nvSpPr>
        <p:spPr/>
        <p:txBody>
          <a:bodyPr/>
          <a:lstStyle/>
          <a:p>
            <a:pPr>
              <a:defRPr/>
            </a:pPr>
            <a:endParaRPr lang="pt-BR"/>
          </a:p>
        </p:txBody>
      </p:sp>
      <p:sp>
        <p:nvSpPr>
          <p:cNvPr id="6" name="Slide Number Placeholder 6"/>
          <p:cNvSpPr>
            <a:spLocks noGrp="1"/>
          </p:cNvSpPr>
          <p:nvPr>
            <p:ph type="sldNum" sz="quarter" idx="12"/>
          </p:nvPr>
        </p:nvSpPr>
        <p:spPr/>
        <p:txBody>
          <a:bodyPr/>
          <a:lstStyle/>
          <a:p>
            <a:pPr>
              <a:defRPr/>
            </a:pPr>
            <a:fld id="{396D3FE9-1348-4188-825E-A3122EA4BB7E}" type="slidenum">
              <a:rPr lang="pt-BR" smtClean="0"/>
              <a:t>‹nº›</a:t>
            </a:fld>
            <a:endParaRPr lang="pt-BR"/>
          </a:p>
        </p:txBody>
      </p:sp>
    </p:spTree>
    <p:extLst>
      <p:ext uri="{BB962C8B-B14F-4D97-AF65-F5344CB8AC3E}">
        <p14:creationId xmlns:p14="http://schemas.microsoft.com/office/powerpoint/2010/main" val="13243316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pt-BR" smtClean="0"/>
              <a:t>Clique para editar o título mestre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smtClean="0"/>
              <a:t>Clique no ícone para adicionar uma imagem</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Date Placeholder 4"/>
          <p:cNvSpPr>
            <a:spLocks noGrp="1"/>
          </p:cNvSpPr>
          <p:nvPr>
            <p:ph type="dt" sz="half" idx="10"/>
          </p:nvPr>
        </p:nvSpPr>
        <p:spPr/>
        <p:txBody>
          <a:bodyPr/>
          <a:lstStyle/>
          <a:p>
            <a:pPr>
              <a:defRPr/>
            </a:pPr>
            <a:fld id="{6BE3F5C7-1EF8-4A6E-8CAE-32C0CE24350E}" type="datetimeFigureOut">
              <a:rPr lang="pt-BR" smtClean="0"/>
              <a:t>10/08/2022</a:t>
            </a:fld>
            <a:endParaRPr lang="pt-BR"/>
          </a:p>
        </p:txBody>
      </p:sp>
      <p:sp>
        <p:nvSpPr>
          <p:cNvPr id="6" name="Footer Placeholder 5"/>
          <p:cNvSpPr>
            <a:spLocks noGrp="1"/>
          </p:cNvSpPr>
          <p:nvPr>
            <p:ph type="ftr" sz="quarter" idx="11"/>
          </p:nvPr>
        </p:nvSpPr>
        <p:spPr/>
        <p:txBody>
          <a:bodyPr/>
          <a:lstStyle/>
          <a:p>
            <a:pPr>
              <a:defRPr/>
            </a:pPr>
            <a:endParaRPr lang="pt-BR"/>
          </a:p>
        </p:txBody>
      </p:sp>
      <p:sp>
        <p:nvSpPr>
          <p:cNvPr id="7" name="Slide Number Placeholder 6"/>
          <p:cNvSpPr>
            <a:spLocks noGrp="1"/>
          </p:cNvSpPr>
          <p:nvPr>
            <p:ph type="sldNum" sz="quarter" idx="12"/>
          </p:nvPr>
        </p:nvSpPr>
        <p:spPr/>
        <p:txBody>
          <a:bodyPr/>
          <a:lstStyle/>
          <a:p>
            <a:pPr>
              <a:defRPr/>
            </a:pPr>
            <a:fld id="{396D3FE9-1348-4188-825E-A3122EA4BB7E}" type="slidenum">
              <a:rPr lang="pt-BR" smtClean="0"/>
              <a:t>‹nº›</a:t>
            </a:fld>
            <a:endParaRPr lang="pt-BR"/>
          </a:p>
        </p:txBody>
      </p:sp>
    </p:spTree>
    <p:extLst>
      <p:ext uri="{BB962C8B-B14F-4D97-AF65-F5344CB8AC3E}">
        <p14:creationId xmlns:p14="http://schemas.microsoft.com/office/powerpoint/2010/main" val="2173328886"/>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image" Target="../media/image2.png"/><Relationship Id="rId50" Type="http://schemas.openxmlformats.org/officeDocument/2006/relationships/image" Target="../media/image5.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image" Target="../media/image4.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image" Target="../media/image3.png"/><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47">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48">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49">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50">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pt-BR" smtClean="0"/>
              <a:t>Clique para editar o título mestre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a:defRPr/>
            </a:pPr>
            <a:fld id="{6BE3F5C7-1EF8-4A6E-8CAE-32C0CE24350E}" type="datetimeFigureOut">
              <a:rPr lang="pt-BR" smtClean="0"/>
              <a:t>10/08/2022</a:t>
            </a:fld>
            <a:endParaRPr lang="pt-B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a:defRPr/>
            </a:pPr>
            <a:endParaRPr lang="pt-B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a:defRPr/>
            </a:pPr>
            <a:fld id="{396D3FE9-1348-4188-825E-A3122EA4BB7E}" type="slidenum">
              <a:rPr lang="pt-BR" smtClean="0"/>
              <a:t>‹nº›</a:t>
            </a:fld>
            <a:endParaRPr lang="pt-BR"/>
          </a:p>
        </p:txBody>
      </p:sp>
    </p:spTree>
    <p:extLst>
      <p:ext uri="{BB962C8B-B14F-4D97-AF65-F5344CB8AC3E}">
        <p14:creationId xmlns:p14="http://schemas.microsoft.com/office/powerpoint/2010/main" val="32861940"/>
      </p:ext>
    </p:extLst>
  </p:cSld>
  <p:clrMap bg1="dk1" tx1="lt1" bg2="dk2" tx2="lt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 id="2147483711" r:id="rId17"/>
    <p:sldLayoutId id="2147483649" r:id="rId18"/>
    <p:sldLayoutId id="2147483650" r:id="rId19"/>
    <p:sldLayoutId id="2147483651" r:id="rId20"/>
    <p:sldLayoutId id="2147483652" r:id="rId21"/>
    <p:sldLayoutId id="2147483653" r:id="rId22"/>
    <p:sldLayoutId id="2147483654" r:id="rId23"/>
    <p:sldLayoutId id="2147483655" r:id="rId24"/>
    <p:sldLayoutId id="2147483656" r:id="rId25"/>
    <p:sldLayoutId id="2147483657" r:id="rId26"/>
    <p:sldLayoutId id="2147483658" r:id="rId27"/>
    <p:sldLayoutId id="2147483659" r:id="rId28"/>
    <p:sldLayoutId id="2147483660" r:id="rId29"/>
    <p:sldLayoutId id="2147483661" r:id="rId30"/>
    <p:sldLayoutId id="2147483662" r:id="rId31"/>
    <p:sldLayoutId id="2147483663" r:id="rId32"/>
    <p:sldLayoutId id="2147483664" r:id="rId33"/>
    <p:sldLayoutId id="2147483665" r:id="rId34"/>
    <p:sldLayoutId id="2147483666" r:id="rId35"/>
    <p:sldLayoutId id="2147483667" r:id="rId36"/>
    <p:sldLayoutId id="2147483668" r:id="rId37"/>
    <p:sldLayoutId id="2147483669" r:id="rId38"/>
    <p:sldLayoutId id="2147483670" r:id="rId39"/>
    <p:sldLayoutId id="2147483671" r:id="rId40"/>
    <p:sldLayoutId id="2147483672" r:id="rId41"/>
    <p:sldLayoutId id="2147483673" r:id="rId42"/>
    <p:sldLayoutId id="2147483674" r:id="rId43"/>
    <p:sldLayoutId id="2147483675" r:id="rId44"/>
    <p:sldLayoutId id="2147483676" r:id="rId45"/>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www.legis.ac.gov.br/detalhar/3855" TargetMode="External"/><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hyperlink" Target="https://portal.stf.jus.br/jurisprudencia/"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Subtítulo 2"/>
          <p:cNvSpPr>
            <a:spLocks noGrp="1"/>
          </p:cNvSpPr>
          <p:nvPr>
            <p:ph type="subTitle" idx="1"/>
          </p:nvPr>
        </p:nvSpPr>
        <p:spPr bwMode="auto">
          <a:xfrm>
            <a:off x="983432" y="3068960"/>
            <a:ext cx="9288016" cy="1008112"/>
          </a:xfrm>
        </p:spPr>
        <p:txBody>
          <a:bodyPr>
            <a:normAutofit/>
          </a:bodyPr>
          <a:lstStyle/>
          <a:p>
            <a:pPr algn="ctr">
              <a:defRPr/>
            </a:pPr>
            <a:endParaRPr lang="pt-BR" sz="2200" b="1" dirty="0" smtClean="0">
              <a:solidFill>
                <a:srgbClr val="FFC000"/>
              </a:solidFill>
            </a:endParaRPr>
          </a:p>
          <a:p>
            <a:pPr algn="ctr">
              <a:defRPr/>
            </a:pPr>
            <a:r>
              <a:rPr lang="pt-BR" sz="2200" b="1" dirty="0" smtClean="0">
                <a:solidFill>
                  <a:srgbClr val="FFC000"/>
                </a:solidFill>
              </a:rPr>
              <a:t>CURSO DE FORMAÇÃO DE SARGENTOS – CFSBM 2022</a:t>
            </a:r>
          </a:p>
          <a:p>
            <a:pPr algn="ctr">
              <a:defRPr/>
            </a:pPr>
            <a:endParaRPr lang="pt-BR" sz="2200" b="1" dirty="0" smtClean="0">
              <a:solidFill>
                <a:srgbClr val="FFC000"/>
              </a:solidFill>
            </a:endParaRPr>
          </a:p>
        </p:txBody>
      </p:sp>
      <p:pic>
        <p:nvPicPr>
          <p:cNvPr id="3" name="Image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67808" y="142205"/>
            <a:ext cx="2808312" cy="2448271"/>
          </a:xfrm>
          <a:prstGeom prst="rect">
            <a:avLst/>
          </a:prstGeom>
        </p:spPr>
      </p:pic>
      <p:sp>
        <p:nvSpPr>
          <p:cNvPr id="6" name="CaixaDeTexto 5"/>
          <p:cNvSpPr txBox="1"/>
          <p:nvPr/>
        </p:nvSpPr>
        <p:spPr>
          <a:xfrm>
            <a:off x="2207568" y="4581128"/>
            <a:ext cx="7056784" cy="430887"/>
          </a:xfrm>
          <a:prstGeom prst="rect">
            <a:avLst/>
          </a:prstGeom>
          <a:noFill/>
        </p:spPr>
        <p:txBody>
          <a:bodyPr wrap="square" rtlCol="0">
            <a:spAutoFit/>
          </a:bodyPr>
          <a:lstStyle/>
          <a:p>
            <a:pPr algn="ctr"/>
            <a:r>
              <a:rPr lang="pt-BR" sz="2200" b="1" dirty="0" smtClean="0">
                <a:solidFill>
                  <a:srgbClr val="FFC000"/>
                </a:solidFill>
              </a:rPr>
              <a:t>LEGISLAÇÃO BOMBEIRO MILITAR</a:t>
            </a:r>
            <a:endParaRPr lang="pt-BR" sz="2200" b="1" dirty="0">
              <a:solidFill>
                <a:srgbClr val="FFC000"/>
              </a:solidFill>
            </a:endParaRPr>
          </a:p>
        </p:txBody>
      </p:sp>
      <p:sp>
        <p:nvSpPr>
          <p:cNvPr id="7" name="CaixaDeTexto 6"/>
          <p:cNvSpPr txBox="1"/>
          <p:nvPr/>
        </p:nvSpPr>
        <p:spPr>
          <a:xfrm>
            <a:off x="3503712" y="5805264"/>
            <a:ext cx="4248472" cy="338554"/>
          </a:xfrm>
          <a:prstGeom prst="rect">
            <a:avLst/>
          </a:prstGeom>
          <a:noFill/>
        </p:spPr>
        <p:txBody>
          <a:bodyPr wrap="square" rtlCol="0">
            <a:spAutoFit/>
          </a:bodyPr>
          <a:lstStyle/>
          <a:p>
            <a:pPr algn="ctr"/>
            <a:r>
              <a:rPr lang="pt-BR" sz="1600" b="1" dirty="0" smtClean="0">
                <a:solidFill>
                  <a:srgbClr val="FFC000"/>
                </a:solidFill>
              </a:rPr>
              <a:t>INSTRUTOR: CB QPBMEC JONHSONS</a:t>
            </a:r>
            <a:endParaRPr lang="pt-BR" sz="1600" b="1" dirty="0">
              <a:solidFill>
                <a:srgbClr val="FFC000"/>
              </a:solidFill>
            </a:endParaRPr>
          </a:p>
        </p:txBody>
      </p:sp>
      <p:pic>
        <p:nvPicPr>
          <p:cNvPr id="9" name="Imagem 8"/>
          <p:cNvPicPr>
            <a:picLocks noChangeAspect="1"/>
          </p:cNvPicPr>
          <p:nvPr/>
        </p:nvPicPr>
        <p:blipFill>
          <a:blip r:embed="rId3"/>
          <a:stretch/>
        </p:blipFill>
        <p:spPr bwMode="auto">
          <a:xfrm>
            <a:off x="124236" y="142205"/>
            <a:ext cx="787188" cy="96874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Imagem 4"/>
          <p:cNvPicPr>
            <a:picLocks noChangeAspect="1"/>
          </p:cNvPicPr>
          <p:nvPr/>
        </p:nvPicPr>
        <p:blipFill>
          <a:blip r:embed="rId2"/>
          <a:stretch/>
        </p:blipFill>
        <p:spPr bwMode="auto">
          <a:xfrm>
            <a:off x="335360" y="142205"/>
            <a:ext cx="904460" cy="1033292"/>
          </a:xfrm>
          <a:prstGeom prst="rect">
            <a:avLst/>
          </a:prstGeom>
        </p:spPr>
      </p:pic>
      <p:sp>
        <p:nvSpPr>
          <p:cNvPr id="5" name="CaixaDeTexto 3"/>
          <p:cNvSpPr txBox="1"/>
          <p:nvPr/>
        </p:nvSpPr>
        <p:spPr bwMode="auto">
          <a:xfrm>
            <a:off x="1343472" y="665424"/>
            <a:ext cx="10489331" cy="8487067"/>
          </a:xfrm>
          <a:prstGeom prst="rect">
            <a:avLst/>
          </a:prstGeom>
          <a:noFill/>
        </p:spPr>
        <p:txBody>
          <a:bodyPr wrap="square">
            <a:spAutoFit/>
          </a:bodyPr>
          <a:lstStyle/>
          <a:p>
            <a:pPr algn="ctr">
              <a:lnSpc>
                <a:spcPct val="107000"/>
              </a:lnSpc>
              <a:spcAft>
                <a:spcPts val="800"/>
              </a:spcAft>
              <a:defRPr/>
            </a:pPr>
            <a:r>
              <a:rPr lang="pt-BR" sz="2800" dirty="0" smtClean="0"/>
              <a:t>Da ética Militar Estadual</a:t>
            </a:r>
          </a:p>
          <a:p>
            <a:pPr algn="just">
              <a:lnSpc>
                <a:spcPct val="107000"/>
              </a:lnSpc>
              <a:spcAft>
                <a:spcPts val="800"/>
              </a:spcAft>
              <a:defRPr/>
            </a:pPr>
            <a:r>
              <a:rPr lang="pt-BR" sz="1400" dirty="0" smtClean="0"/>
              <a:t>O </a:t>
            </a:r>
            <a:r>
              <a:rPr lang="pt-BR" sz="1400" dirty="0"/>
              <a:t>sentimento do dever, o pundonor e o decoro da classe impõem a cada um dos integrantes da Polícia Militar e do Corpo de Bombeiros Militar conduta moral e profissional irrepreensíveis, com observância </a:t>
            </a:r>
            <a:r>
              <a:rPr lang="pt-BR" sz="1400" dirty="0" smtClean="0"/>
              <a:t>em preceitos </a:t>
            </a:r>
            <a:r>
              <a:rPr lang="pt-BR" sz="1400" dirty="0"/>
              <a:t>da ética militar </a:t>
            </a:r>
            <a:r>
              <a:rPr lang="pt-BR" sz="1400" dirty="0" smtClean="0"/>
              <a:t>estadual, dentre outros:</a:t>
            </a:r>
          </a:p>
          <a:p>
            <a:pPr algn="just">
              <a:lnSpc>
                <a:spcPct val="107000"/>
              </a:lnSpc>
              <a:spcAft>
                <a:spcPts val="800"/>
              </a:spcAft>
              <a:defRPr/>
            </a:pPr>
            <a:r>
              <a:rPr lang="pt-BR" sz="1400" dirty="0" smtClean="0"/>
              <a:t> - amar </a:t>
            </a:r>
            <a:r>
              <a:rPr lang="pt-BR" sz="1400" dirty="0"/>
              <a:t>a verdade e a responsabilidade como fundamento da dignidade pessoal; </a:t>
            </a:r>
            <a:endParaRPr lang="pt-BR" sz="1400" dirty="0" smtClean="0"/>
          </a:p>
          <a:p>
            <a:pPr algn="just">
              <a:lnSpc>
                <a:spcPct val="107000"/>
              </a:lnSpc>
              <a:spcAft>
                <a:spcPts val="800"/>
              </a:spcAft>
              <a:defRPr/>
            </a:pPr>
            <a:r>
              <a:rPr lang="pt-BR" sz="1400" dirty="0"/>
              <a:t> </a:t>
            </a:r>
            <a:r>
              <a:rPr lang="pt-BR" sz="1400" dirty="0" smtClean="0"/>
              <a:t>- </a:t>
            </a:r>
            <a:r>
              <a:rPr lang="pt-BR" sz="1400" dirty="0"/>
              <a:t>exercer com autoridade, eficiência e probidade as funções que lhe couberem em decorrência do cargo; </a:t>
            </a:r>
            <a:endParaRPr lang="pt-BR" sz="1400" dirty="0" smtClean="0"/>
          </a:p>
          <a:p>
            <a:pPr algn="just">
              <a:lnSpc>
                <a:spcPct val="107000"/>
              </a:lnSpc>
              <a:spcAft>
                <a:spcPts val="800"/>
              </a:spcAft>
              <a:defRPr/>
            </a:pPr>
            <a:r>
              <a:rPr lang="pt-BR" sz="1400" dirty="0"/>
              <a:t> </a:t>
            </a:r>
            <a:r>
              <a:rPr lang="pt-BR" sz="1400" dirty="0" smtClean="0"/>
              <a:t>- </a:t>
            </a:r>
            <a:r>
              <a:rPr lang="pt-BR" sz="1400" dirty="0"/>
              <a:t>respeitar a dignidade da pessoa humana; </a:t>
            </a:r>
            <a:endParaRPr lang="pt-BR" sz="1400" dirty="0" smtClean="0"/>
          </a:p>
          <a:p>
            <a:pPr algn="just">
              <a:lnSpc>
                <a:spcPct val="107000"/>
              </a:lnSpc>
              <a:spcAft>
                <a:spcPts val="800"/>
              </a:spcAft>
              <a:defRPr/>
            </a:pPr>
            <a:r>
              <a:rPr lang="pt-BR" sz="1400" dirty="0"/>
              <a:t> </a:t>
            </a:r>
            <a:r>
              <a:rPr lang="pt-BR" sz="1400" dirty="0" smtClean="0"/>
              <a:t>- </a:t>
            </a:r>
            <a:r>
              <a:rPr lang="pt-BR" sz="1400" dirty="0"/>
              <a:t>cumprir e fazer cumprir as leis, os regulamentos, as instruções e as ordens das autoridades competentes; </a:t>
            </a:r>
          </a:p>
          <a:p>
            <a:pPr algn="just">
              <a:lnSpc>
                <a:spcPct val="107000"/>
              </a:lnSpc>
              <a:spcAft>
                <a:spcPts val="800"/>
              </a:spcAft>
              <a:defRPr/>
            </a:pPr>
            <a:r>
              <a:rPr lang="pt-BR" sz="1400" dirty="0" smtClean="0"/>
              <a:t> - </a:t>
            </a:r>
            <a:r>
              <a:rPr lang="pt-BR" sz="1400" dirty="0"/>
              <a:t>ser justo e imparcial no julgamento dos atos e na apreciação do mérito dos subordinados; </a:t>
            </a:r>
            <a:endParaRPr lang="pt-BR" sz="1400" dirty="0" smtClean="0"/>
          </a:p>
          <a:p>
            <a:pPr algn="just">
              <a:lnSpc>
                <a:spcPct val="107000"/>
              </a:lnSpc>
              <a:spcAft>
                <a:spcPts val="800"/>
              </a:spcAft>
              <a:defRPr/>
            </a:pPr>
            <a:r>
              <a:rPr lang="pt-BR" sz="1400" dirty="0" smtClean="0"/>
              <a:t> </a:t>
            </a:r>
            <a:r>
              <a:rPr lang="pt-BR" sz="1400" dirty="0"/>
              <a:t>- zelar pelo preparo próprio, moral, intelectual, físico e, também, pelo dos subordinados, tendo em vista o cumprimento da missão comum; </a:t>
            </a:r>
            <a:endParaRPr lang="pt-BR" sz="1400" dirty="0" smtClean="0"/>
          </a:p>
          <a:p>
            <a:pPr algn="just">
              <a:lnSpc>
                <a:spcPct val="107000"/>
              </a:lnSpc>
              <a:spcAft>
                <a:spcPts val="800"/>
              </a:spcAft>
              <a:defRPr/>
            </a:pPr>
            <a:r>
              <a:rPr lang="pt-BR" sz="1400" dirty="0" smtClean="0"/>
              <a:t> </a:t>
            </a:r>
            <a:r>
              <a:rPr lang="pt-BR" sz="1400" dirty="0"/>
              <a:t>- empregar todas as suas energias em benefício do </a:t>
            </a:r>
            <a:r>
              <a:rPr lang="pt-BR" sz="1400" dirty="0" smtClean="0"/>
              <a:t>serviço;</a:t>
            </a:r>
          </a:p>
          <a:p>
            <a:pPr algn="just">
              <a:lnSpc>
                <a:spcPct val="107000"/>
              </a:lnSpc>
              <a:spcAft>
                <a:spcPts val="800"/>
              </a:spcAft>
              <a:defRPr/>
            </a:pPr>
            <a:r>
              <a:rPr lang="pt-BR" sz="1400" dirty="0"/>
              <a:t> </a:t>
            </a:r>
            <a:r>
              <a:rPr lang="pt-BR" sz="1400" dirty="0" smtClean="0"/>
              <a:t>- </a:t>
            </a:r>
            <a:r>
              <a:rPr lang="pt-BR" sz="1400" dirty="0"/>
              <a:t>acatar as autoridades civis; </a:t>
            </a:r>
          </a:p>
          <a:p>
            <a:pPr algn="just">
              <a:lnSpc>
                <a:spcPct val="107000"/>
              </a:lnSpc>
              <a:spcAft>
                <a:spcPts val="800"/>
              </a:spcAft>
              <a:defRPr/>
            </a:pPr>
            <a:r>
              <a:rPr lang="pt-BR" sz="1400" dirty="0" smtClean="0"/>
              <a:t> </a:t>
            </a:r>
            <a:r>
              <a:rPr lang="pt-BR" sz="1400" dirty="0"/>
              <a:t>- cumprir seus deveres de cidadão; </a:t>
            </a:r>
            <a:endParaRPr lang="pt-BR" sz="1400" dirty="0" smtClean="0"/>
          </a:p>
          <a:p>
            <a:pPr algn="just">
              <a:lnSpc>
                <a:spcPct val="107000"/>
              </a:lnSpc>
              <a:spcAft>
                <a:spcPts val="800"/>
              </a:spcAft>
              <a:defRPr/>
            </a:pPr>
            <a:r>
              <a:rPr lang="pt-BR" sz="1400" dirty="0"/>
              <a:t> </a:t>
            </a:r>
            <a:r>
              <a:rPr lang="pt-BR" sz="1400" dirty="0" smtClean="0"/>
              <a:t>- </a:t>
            </a:r>
            <a:r>
              <a:rPr lang="pt-BR" sz="1400" dirty="0"/>
              <a:t>proceder de maneira ilibada na vida pública e na particular; </a:t>
            </a:r>
            <a:endParaRPr lang="pt-BR" sz="1400" dirty="0" smtClean="0"/>
          </a:p>
          <a:p>
            <a:pPr algn="just">
              <a:lnSpc>
                <a:spcPct val="107000"/>
              </a:lnSpc>
              <a:spcAft>
                <a:spcPts val="800"/>
              </a:spcAft>
              <a:defRPr/>
            </a:pPr>
            <a:r>
              <a:rPr lang="pt-BR" sz="1400" dirty="0"/>
              <a:t> </a:t>
            </a:r>
            <a:r>
              <a:rPr lang="pt-BR" sz="1400" dirty="0" smtClean="0"/>
              <a:t>- </a:t>
            </a:r>
            <a:r>
              <a:rPr lang="pt-BR" sz="1400" dirty="0"/>
              <a:t>observar as normas da boa educação; </a:t>
            </a:r>
            <a:endParaRPr lang="pt-BR" sz="1400" dirty="0" smtClean="0"/>
          </a:p>
          <a:p>
            <a:pPr algn="just">
              <a:lnSpc>
                <a:spcPct val="107000"/>
              </a:lnSpc>
              <a:spcAft>
                <a:spcPts val="800"/>
              </a:spcAft>
              <a:defRPr/>
            </a:pPr>
            <a:r>
              <a:rPr lang="pt-BR" sz="1400" dirty="0" smtClean="0"/>
              <a:t> </a:t>
            </a:r>
            <a:r>
              <a:rPr lang="pt-BR" sz="1400" dirty="0"/>
              <a:t>- conduzir-se, mesmo fora do serviço ou na inatividade, de modo que não sejam prejudicados os princípios da disciplina, do respeito e do decoro militar </a:t>
            </a:r>
            <a:r>
              <a:rPr lang="pt-BR" sz="1400" dirty="0" smtClean="0"/>
              <a:t>estadual.</a:t>
            </a:r>
          </a:p>
          <a:p>
            <a:pPr algn="just">
              <a:lnSpc>
                <a:spcPct val="107000"/>
              </a:lnSpc>
              <a:spcAft>
                <a:spcPts val="800"/>
              </a:spcAft>
              <a:defRPr/>
            </a:pPr>
            <a:endParaRPr lang="pt-BR" sz="1400" dirty="0">
              <a:latin typeface="Calibri"/>
              <a:ea typeface="Calibri"/>
              <a:cs typeface="Times New Roman"/>
            </a:endParaRPr>
          </a:p>
          <a:p>
            <a:pPr algn="just">
              <a:lnSpc>
                <a:spcPct val="107000"/>
              </a:lnSpc>
              <a:spcAft>
                <a:spcPts val="800"/>
              </a:spcAft>
              <a:defRPr/>
            </a:pPr>
            <a:endParaRPr lang="pt-BR" sz="1400" dirty="0" smtClean="0">
              <a:latin typeface="Calibri"/>
              <a:ea typeface="Calibri"/>
              <a:cs typeface="Times New Roman"/>
            </a:endParaRPr>
          </a:p>
          <a:p>
            <a:pPr algn="just">
              <a:lnSpc>
                <a:spcPct val="107000"/>
              </a:lnSpc>
              <a:spcAft>
                <a:spcPts val="800"/>
              </a:spcAft>
              <a:defRPr/>
            </a:pPr>
            <a:endParaRPr lang="pt-BR" sz="1400" dirty="0">
              <a:latin typeface="Calibri"/>
              <a:ea typeface="Calibri"/>
              <a:cs typeface="Times New Roman"/>
            </a:endParaRPr>
          </a:p>
          <a:p>
            <a:pPr algn="just">
              <a:lnSpc>
                <a:spcPct val="107000"/>
              </a:lnSpc>
              <a:spcAft>
                <a:spcPts val="800"/>
              </a:spcAft>
              <a:defRPr/>
            </a:pPr>
            <a:endParaRPr lang="pt-BR" sz="1400" dirty="0" smtClean="0">
              <a:latin typeface="Calibri"/>
              <a:ea typeface="Calibri"/>
              <a:cs typeface="Times New Roman"/>
            </a:endParaRPr>
          </a:p>
          <a:p>
            <a:pPr algn="just">
              <a:lnSpc>
                <a:spcPct val="107000"/>
              </a:lnSpc>
              <a:spcAft>
                <a:spcPts val="800"/>
              </a:spcAft>
              <a:defRPr/>
            </a:pPr>
            <a:endParaRPr lang="pt-BR" sz="1400" dirty="0">
              <a:latin typeface="Calibri"/>
              <a:ea typeface="Calibri"/>
              <a:cs typeface="Times New Roman"/>
            </a:endParaRPr>
          </a:p>
          <a:p>
            <a:pPr algn="just">
              <a:lnSpc>
                <a:spcPct val="107000"/>
              </a:lnSpc>
              <a:spcAft>
                <a:spcPts val="800"/>
              </a:spcAft>
              <a:defRPr/>
            </a:pPr>
            <a:endParaRPr lang="pt-BR" sz="1400" dirty="0" smtClean="0">
              <a:latin typeface="Calibri"/>
              <a:ea typeface="Calibri"/>
              <a:cs typeface="Times New Roman"/>
            </a:endParaRPr>
          </a:p>
          <a:p>
            <a:pPr algn="just">
              <a:lnSpc>
                <a:spcPct val="107000"/>
              </a:lnSpc>
              <a:spcAft>
                <a:spcPts val="800"/>
              </a:spcAft>
              <a:defRPr/>
            </a:pPr>
            <a:endParaRPr lang="pt-BR" sz="1400" dirty="0" smtClean="0">
              <a:latin typeface="Calibri"/>
              <a:ea typeface="Calibri"/>
              <a:cs typeface="Times New Roman"/>
            </a:endParaRPr>
          </a:p>
          <a:p>
            <a:pPr algn="ctr">
              <a:lnSpc>
                <a:spcPct val="107000"/>
              </a:lnSpc>
              <a:spcAft>
                <a:spcPts val="800"/>
              </a:spcAft>
              <a:defRPr/>
            </a:pPr>
            <a:endParaRPr lang="pt-BR" sz="1500" b="1" dirty="0">
              <a:latin typeface="Calibri"/>
              <a:ea typeface="Calibri"/>
              <a:cs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Imagem 4"/>
          <p:cNvPicPr>
            <a:picLocks noChangeAspect="1"/>
          </p:cNvPicPr>
          <p:nvPr/>
        </p:nvPicPr>
        <p:blipFill>
          <a:blip r:embed="rId2"/>
          <a:stretch/>
        </p:blipFill>
        <p:spPr bwMode="auto">
          <a:xfrm>
            <a:off x="124236" y="142205"/>
            <a:ext cx="1003212" cy="1033293"/>
          </a:xfrm>
          <a:prstGeom prst="rect">
            <a:avLst/>
          </a:prstGeom>
        </p:spPr>
      </p:pic>
      <p:sp>
        <p:nvSpPr>
          <p:cNvPr id="5" name="CaixaDeTexto 3"/>
          <p:cNvSpPr txBox="1"/>
          <p:nvPr/>
        </p:nvSpPr>
        <p:spPr bwMode="auto">
          <a:xfrm>
            <a:off x="1415480" y="1175498"/>
            <a:ext cx="9608708" cy="4951227"/>
          </a:xfrm>
          <a:prstGeom prst="rect">
            <a:avLst/>
          </a:prstGeom>
          <a:noFill/>
        </p:spPr>
        <p:txBody>
          <a:bodyPr wrap="square">
            <a:spAutoFit/>
          </a:bodyPr>
          <a:lstStyle/>
          <a:p>
            <a:pPr algn="ctr">
              <a:lnSpc>
                <a:spcPct val="107000"/>
              </a:lnSpc>
              <a:spcAft>
                <a:spcPts val="800"/>
              </a:spcAft>
              <a:defRPr/>
            </a:pPr>
            <a:r>
              <a:rPr lang="pt-BR" sz="1600" b="1" dirty="0"/>
              <a:t>DA PARTICIPAÇÃO EM SOCIEDADE </a:t>
            </a:r>
            <a:r>
              <a:rPr lang="pt-BR" sz="1600" b="1" dirty="0" smtClean="0"/>
              <a:t>EMPRESÁRIA</a:t>
            </a:r>
          </a:p>
          <a:p>
            <a:pPr algn="just">
              <a:lnSpc>
                <a:spcPct val="107000"/>
              </a:lnSpc>
              <a:spcAft>
                <a:spcPts val="800"/>
              </a:spcAft>
              <a:defRPr/>
            </a:pPr>
            <a:endParaRPr lang="pt-BR" sz="1600" dirty="0" smtClean="0"/>
          </a:p>
          <a:p>
            <a:pPr algn="just">
              <a:lnSpc>
                <a:spcPct val="107000"/>
              </a:lnSpc>
              <a:spcAft>
                <a:spcPts val="800"/>
              </a:spcAft>
              <a:defRPr/>
            </a:pPr>
            <a:r>
              <a:rPr lang="pt-BR" sz="1600" dirty="0" smtClean="0"/>
              <a:t>Ao </a:t>
            </a:r>
            <a:r>
              <a:rPr lang="pt-BR" sz="1600" dirty="0"/>
              <a:t>militar estadual da </a:t>
            </a:r>
            <a:r>
              <a:rPr lang="pt-BR" sz="1600" dirty="0" smtClean="0"/>
              <a:t>ativa, </a:t>
            </a:r>
            <a:r>
              <a:rPr lang="pt-BR" sz="1600" dirty="0"/>
              <a:t>é vedado comerciar, tomar parte na administração, gerência de sociedade, dela ser sócio ou participar, exceto como acionista ou cotista em sociedade anônima ou por quotas de responsabilidade limitada</a:t>
            </a:r>
            <a:r>
              <a:rPr lang="pt-BR" sz="1600" dirty="0" smtClean="0"/>
              <a:t>.</a:t>
            </a:r>
          </a:p>
          <a:p>
            <a:pPr algn="just">
              <a:lnSpc>
                <a:spcPct val="107000"/>
              </a:lnSpc>
              <a:spcAft>
                <a:spcPts val="800"/>
              </a:spcAft>
              <a:defRPr/>
            </a:pPr>
            <a:endParaRPr lang="pt-BR" sz="1600" dirty="0" smtClean="0"/>
          </a:p>
          <a:p>
            <a:pPr algn="just">
              <a:lnSpc>
                <a:spcPct val="107000"/>
              </a:lnSpc>
              <a:spcAft>
                <a:spcPts val="800"/>
              </a:spcAft>
              <a:defRPr/>
            </a:pPr>
            <a:r>
              <a:rPr lang="pt-BR" sz="1600" dirty="0" smtClean="0"/>
              <a:t>Os </a:t>
            </a:r>
            <a:r>
              <a:rPr lang="pt-BR" sz="1600" dirty="0"/>
              <a:t>militares estaduais na reserva remunerada, quando convocados, ficam proibidos de tratar nas organizações militares estaduais e nas repartições públicas civis dos interesses de organizações ou empresas privadas de qualquer natureza</a:t>
            </a:r>
            <a:r>
              <a:rPr lang="pt-BR" sz="1600" dirty="0" smtClean="0"/>
              <a:t>.</a:t>
            </a:r>
          </a:p>
          <a:p>
            <a:pPr algn="just">
              <a:lnSpc>
                <a:spcPct val="107000"/>
              </a:lnSpc>
              <a:spcAft>
                <a:spcPts val="800"/>
              </a:spcAft>
              <a:defRPr/>
            </a:pPr>
            <a:endParaRPr lang="pt-BR" sz="1600" b="1" dirty="0">
              <a:latin typeface="Calibri"/>
              <a:ea typeface="Calibri"/>
              <a:cs typeface="Times New Roman"/>
            </a:endParaRPr>
          </a:p>
          <a:p>
            <a:pPr algn="just">
              <a:lnSpc>
                <a:spcPct val="107000"/>
              </a:lnSpc>
              <a:spcAft>
                <a:spcPts val="800"/>
              </a:spcAft>
              <a:defRPr/>
            </a:pPr>
            <a:r>
              <a:rPr lang="pt-BR" sz="1600" dirty="0"/>
              <a:t>Os militares estaduais da ativa podem exercer, diretamente, a gestão de seus bens, desde que não infrinjam o disposto no </a:t>
            </a:r>
            <a:r>
              <a:rPr lang="pt-BR" sz="1600" dirty="0" smtClean="0"/>
              <a:t>Estatuto.</a:t>
            </a:r>
            <a:endParaRPr lang="pt-BR" sz="1600" b="1" dirty="0">
              <a:latin typeface="Calibri"/>
              <a:ea typeface="Calibri"/>
              <a:cs typeface="Times New Roman"/>
            </a:endParaRPr>
          </a:p>
          <a:p>
            <a:pPr algn="ctr">
              <a:lnSpc>
                <a:spcPct val="107000"/>
              </a:lnSpc>
              <a:spcAft>
                <a:spcPts val="800"/>
              </a:spcAft>
              <a:defRPr/>
            </a:pPr>
            <a:endParaRPr lang="pt-BR" sz="1600" b="1" dirty="0" smtClean="0">
              <a:latin typeface="Calibri"/>
              <a:ea typeface="Calibri"/>
              <a:cs typeface="Times New Roman"/>
            </a:endParaRPr>
          </a:p>
          <a:p>
            <a:pPr algn="ctr">
              <a:lnSpc>
                <a:spcPct val="107000"/>
              </a:lnSpc>
              <a:spcAft>
                <a:spcPts val="800"/>
              </a:spcAft>
              <a:defRPr/>
            </a:pPr>
            <a:endParaRPr lang="pt-BR" sz="1600" b="1" dirty="0">
              <a:latin typeface="Calibri"/>
              <a:ea typeface="Calibri"/>
              <a:cs typeface="Times New Roman"/>
            </a:endParaRPr>
          </a:p>
          <a:p>
            <a:pPr algn="ctr">
              <a:lnSpc>
                <a:spcPct val="107000"/>
              </a:lnSpc>
              <a:spcAft>
                <a:spcPts val="800"/>
              </a:spcAft>
              <a:defRPr/>
            </a:pPr>
            <a:endParaRPr lang="pt-BR" sz="1500" b="1" dirty="0">
              <a:latin typeface="Calibri"/>
              <a:ea typeface="Calibri"/>
              <a:cs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Imagem 4"/>
          <p:cNvPicPr>
            <a:picLocks noChangeAspect="1"/>
          </p:cNvPicPr>
          <p:nvPr/>
        </p:nvPicPr>
        <p:blipFill>
          <a:blip r:embed="rId2"/>
          <a:stretch/>
        </p:blipFill>
        <p:spPr bwMode="auto">
          <a:xfrm>
            <a:off x="263352" y="142205"/>
            <a:ext cx="931204" cy="1061868"/>
          </a:xfrm>
          <a:prstGeom prst="rect">
            <a:avLst/>
          </a:prstGeom>
        </p:spPr>
      </p:pic>
      <p:sp>
        <p:nvSpPr>
          <p:cNvPr id="6" name="Retângulo 1"/>
          <p:cNvSpPr/>
          <p:nvPr/>
        </p:nvSpPr>
        <p:spPr bwMode="auto">
          <a:xfrm>
            <a:off x="1194556" y="673139"/>
            <a:ext cx="9793088" cy="4864922"/>
          </a:xfrm>
          <a:prstGeom prst="rect">
            <a:avLst/>
          </a:prstGeom>
        </p:spPr>
        <p:txBody>
          <a:bodyPr wrap="square">
            <a:spAutoFit/>
          </a:bodyPr>
          <a:lstStyle/>
          <a:p>
            <a:pPr algn="ctr">
              <a:lnSpc>
                <a:spcPct val="107000"/>
              </a:lnSpc>
              <a:spcAft>
                <a:spcPts val="800"/>
              </a:spcAft>
              <a:defRPr/>
            </a:pPr>
            <a:r>
              <a:rPr lang="pt-BR" sz="2000" b="1" dirty="0"/>
              <a:t>Dos Deveres Militares </a:t>
            </a:r>
            <a:r>
              <a:rPr lang="pt-BR" sz="2000" b="1" dirty="0" smtClean="0"/>
              <a:t>Estaduais</a:t>
            </a:r>
          </a:p>
          <a:p>
            <a:pPr algn="ctr">
              <a:lnSpc>
                <a:spcPct val="107000"/>
              </a:lnSpc>
              <a:spcAft>
                <a:spcPts val="800"/>
              </a:spcAft>
              <a:defRPr/>
            </a:pPr>
            <a:endParaRPr lang="pt-BR" sz="2000" b="1" dirty="0"/>
          </a:p>
          <a:p>
            <a:pPr algn="just">
              <a:lnSpc>
                <a:spcPct val="107000"/>
              </a:lnSpc>
              <a:spcAft>
                <a:spcPts val="800"/>
              </a:spcAft>
              <a:defRPr/>
            </a:pPr>
            <a:r>
              <a:rPr lang="pt-BR" sz="2000" dirty="0"/>
              <a:t>Os deveres dos militares estaduais emanam de vínculos racionais e morais que ligam o militar estadual à comunidade e ao serviço, compreendendo, essencialmente</a:t>
            </a:r>
            <a:r>
              <a:rPr lang="pt-BR" sz="2000" dirty="0" smtClean="0"/>
              <a:t>:</a:t>
            </a:r>
            <a:endParaRPr lang="pt-BR" sz="2000" b="1" dirty="0"/>
          </a:p>
          <a:p>
            <a:pPr algn="just">
              <a:lnSpc>
                <a:spcPct val="107000"/>
              </a:lnSpc>
              <a:spcAft>
                <a:spcPts val="800"/>
              </a:spcAft>
              <a:defRPr/>
            </a:pPr>
            <a:r>
              <a:rPr lang="pt-BR" sz="2000" dirty="0"/>
              <a:t>I - a dedicação integral ao serviço militar estadual e a fidelidade à instituição a que pertence, mesmo com o risco da própria vida; </a:t>
            </a:r>
            <a:endParaRPr lang="pt-BR" sz="2000" dirty="0" smtClean="0"/>
          </a:p>
          <a:p>
            <a:pPr algn="just">
              <a:lnSpc>
                <a:spcPct val="107000"/>
              </a:lnSpc>
              <a:spcAft>
                <a:spcPts val="800"/>
              </a:spcAft>
              <a:defRPr/>
            </a:pPr>
            <a:r>
              <a:rPr lang="pt-BR" sz="2000" dirty="0" smtClean="0"/>
              <a:t>II </a:t>
            </a:r>
            <a:r>
              <a:rPr lang="pt-BR" sz="2000" dirty="0"/>
              <a:t>- o culto aos símbolos nacionais; </a:t>
            </a:r>
            <a:endParaRPr lang="pt-BR" sz="2000" dirty="0" smtClean="0"/>
          </a:p>
          <a:p>
            <a:pPr algn="just">
              <a:lnSpc>
                <a:spcPct val="107000"/>
              </a:lnSpc>
              <a:spcAft>
                <a:spcPts val="800"/>
              </a:spcAft>
              <a:defRPr/>
            </a:pPr>
            <a:r>
              <a:rPr lang="pt-BR" sz="2000" dirty="0" smtClean="0"/>
              <a:t>III </a:t>
            </a:r>
            <a:r>
              <a:rPr lang="pt-BR" sz="2000" dirty="0"/>
              <a:t>- a probidade e a lealdade em todas as circunstâncias; </a:t>
            </a:r>
            <a:endParaRPr lang="pt-BR" sz="2000" dirty="0" smtClean="0"/>
          </a:p>
          <a:p>
            <a:pPr algn="just">
              <a:lnSpc>
                <a:spcPct val="107000"/>
              </a:lnSpc>
              <a:spcAft>
                <a:spcPts val="800"/>
              </a:spcAft>
              <a:defRPr/>
            </a:pPr>
            <a:r>
              <a:rPr lang="pt-BR" sz="2000" dirty="0" smtClean="0"/>
              <a:t>IV </a:t>
            </a:r>
            <a:r>
              <a:rPr lang="pt-BR" sz="2000" dirty="0"/>
              <a:t>- a disciplina e o respeito à hierarquia</a:t>
            </a:r>
            <a:r>
              <a:rPr lang="pt-BR" sz="2000" dirty="0" smtClean="0"/>
              <a:t>;</a:t>
            </a:r>
          </a:p>
          <a:p>
            <a:pPr algn="just">
              <a:lnSpc>
                <a:spcPct val="107000"/>
              </a:lnSpc>
              <a:spcAft>
                <a:spcPts val="800"/>
              </a:spcAft>
              <a:defRPr/>
            </a:pPr>
            <a:r>
              <a:rPr lang="pt-BR" sz="2000" dirty="0"/>
              <a:t>V - o rigoroso cumprimento das obrigações e ordens legais; e </a:t>
            </a:r>
            <a:endParaRPr lang="pt-BR" sz="2000" dirty="0" smtClean="0"/>
          </a:p>
          <a:p>
            <a:pPr algn="just">
              <a:lnSpc>
                <a:spcPct val="107000"/>
              </a:lnSpc>
              <a:spcAft>
                <a:spcPts val="800"/>
              </a:spcAft>
              <a:defRPr/>
            </a:pPr>
            <a:r>
              <a:rPr lang="pt-BR" sz="2000" dirty="0" smtClean="0"/>
              <a:t>VI </a:t>
            </a:r>
            <a:r>
              <a:rPr lang="pt-BR" sz="2000" dirty="0"/>
              <a:t>- a obrigação de tratar o subordinado dignamente e com urbanidade.</a:t>
            </a:r>
            <a:endParaRPr lang="pt-BR" sz="2000" b="1" dirty="0" smtClean="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Imagem 4"/>
          <p:cNvPicPr>
            <a:picLocks noChangeAspect="1"/>
          </p:cNvPicPr>
          <p:nvPr/>
        </p:nvPicPr>
        <p:blipFill>
          <a:blip r:embed="rId2"/>
          <a:stretch/>
        </p:blipFill>
        <p:spPr bwMode="auto">
          <a:xfrm>
            <a:off x="191344" y="116633"/>
            <a:ext cx="931204" cy="1008112"/>
          </a:xfrm>
          <a:prstGeom prst="rect">
            <a:avLst/>
          </a:prstGeom>
        </p:spPr>
      </p:pic>
      <p:sp>
        <p:nvSpPr>
          <p:cNvPr id="5" name="CaixaDeTexto 3"/>
          <p:cNvSpPr txBox="1"/>
          <p:nvPr/>
        </p:nvSpPr>
        <p:spPr bwMode="auto">
          <a:xfrm>
            <a:off x="1343472" y="332656"/>
            <a:ext cx="10281115" cy="5386090"/>
          </a:xfrm>
          <a:prstGeom prst="rect">
            <a:avLst/>
          </a:prstGeom>
          <a:noFill/>
        </p:spPr>
        <p:txBody>
          <a:bodyPr wrap="square">
            <a:spAutoFit/>
          </a:bodyPr>
          <a:lstStyle/>
          <a:p>
            <a:pPr algn="ctr">
              <a:defRPr/>
            </a:pPr>
            <a:r>
              <a:rPr lang="pt-BR" sz="1600" b="1" dirty="0"/>
              <a:t>DO COMANDO E DA </a:t>
            </a:r>
            <a:r>
              <a:rPr lang="pt-BR" sz="1600" b="1" dirty="0" smtClean="0"/>
              <a:t>SUBORDINAÇÃO</a:t>
            </a:r>
          </a:p>
          <a:p>
            <a:pPr algn="just">
              <a:defRPr/>
            </a:pPr>
            <a:endParaRPr lang="pt-BR" sz="1600" b="1" dirty="0"/>
          </a:p>
          <a:p>
            <a:pPr algn="just">
              <a:defRPr/>
            </a:pPr>
            <a:r>
              <a:rPr lang="pt-BR" sz="1600" dirty="0"/>
              <a:t>Comando é a soma de autoridade, deveres e responsabilidades de que o militar estadual é investido legalmente, quando conduz homens ou dirige uma organização militar estadual</a:t>
            </a:r>
            <a:r>
              <a:rPr lang="pt-BR" sz="1600" dirty="0" smtClean="0"/>
              <a:t>.</a:t>
            </a:r>
          </a:p>
          <a:p>
            <a:pPr algn="just">
              <a:defRPr/>
            </a:pPr>
            <a:endParaRPr lang="pt-BR" sz="1600" b="1" dirty="0"/>
          </a:p>
          <a:p>
            <a:pPr algn="just">
              <a:defRPr/>
            </a:pPr>
            <a:r>
              <a:rPr lang="pt-BR" sz="1600" dirty="0"/>
              <a:t>O comando é vinculado ao grau hierárquico e constitui uma prerrogativa impessoal, em cujo exercício o militar estadual se define e se caracteriza como chefe</a:t>
            </a:r>
            <a:r>
              <a:rPr lang="pt-BR" sz="1600" dirty="0" smtClean="0"/>
              <a:t>.</a:t>
            </a:r>
          </a:p>
          <a:p>
            <a:pPr algn="just">
              <a:defRPr/>
            </a:pPr>
            <a:endParaRPr lang="pt-BR" sz="1600" b="1" dirty="0"/>
          </a:p>
          <a:p>
            <a:pPr algn="just">
              <a:defRPr/>
            </a:pPr>
            <a:r>
              <a:rPr lang="pt-BR" sz="1600" dirty="0"/>
              <a:t>A subordinação não afeta, de modo algum, a dignidade pessoal do militar estadual e decorre, exclusivamente, da estrutura hierarquizada da Polícia Militar e do Corpo de Bombeiros Militar</a:t>
            </a:r>
            <a:r>
              <a:rPr lang="pt-BR" sz="1600" dirty="0" smtClean="0"/>
              <a:t>.</a:t>
            </a:r>
          </a:p>
          <a:p>
            <a:pPr algn="just">
              <a:defRPr/>
            </a:pPr>
            <a:endParaRPr lang="pt-BR" sz="1600" b="1" dirty="0"/>
          </a:p>
          <a:p>
            <a:pPr algn="just">
              <a:defRPr/>
            </a:pPr>
            <a:r>
              <a:rPr lang="pt-BR" sz="1600" dirty="0" smtClean="0"/>
              <a:t>As </a:t>
            </a:r>
            <a:r>
              <a:rPr lang="pt-BR" sz="1600" dirty="0"/>
              <a:t>praças auxiliam e complementam as atividades dos oficiais, quer no adestramento e no emprego dos meios, na administração, na execução de atividades peculiares à Polícia Militar/Corpo de Bombeiros Militar, sendo que nas atividades de instrução e ensino poderão ser designados como instrutores, dentro de sua especialização</a:t>
            </a:r>
            <a:r>
              <a:rPr lang="pt-BR" sz="1600" dirty="0" smtClean="0"/>
              <a:t>.</a:t>
            </a:r>
          </a:p>
          <a:p>
            <a:pPr algn="just">
              <a:defRPr/>
            </a:pPr>
            <a:endParaRPr lang="pt-BR" sz="1600" b="1" dirty="0"/>
          </a:p>
          <a:p>
            <a:pPr algn="just">
              <a:defRPr/>
            </a:pPr>
            <a:r>
              <a:rPr lang="pt-BR" sz="1600" dirty="0"/>
              <a:t>Os praças nas </a:t>
            </a:r>
            <a:r>
              <a:rPr lang="pt-BR" sz="1600" dirty="0" smtClean="0"/>
              <a:t>atividades e </a:t>
            </a:r>
            <a:r>
              <a:rPr lang="pt-BR" sz="1600" dirty="0"/>
              <a:t>no comando de subordinados impor-se-ão pela lealdade, exemplo e capacidade, assegurando a observância e ininterrupção das ordens, regras do serviço e normas operativas pelas praças subordinadas e à manutenção da coesão e do moral, em todas as circunstâncias.</a:t>
            </a:r>
            <a:endParaRPr lang="pt-BR" sz="1600" b="1" dirty="0" smtClean="0"/>
          </a:p>
          <a:p>
            <a:pPr algn="just">
              <a:defRPr/>
            </a:pPr>
            <a:endParaRPr sz="1600" b="1" dirty="0"/>
          </a:p>
        </p:txBody>
      </p:sp>
    </p:spTree>
    <p:extLst>
      <p:ext uri="{BB962C8B-B14F-4D97-AF65-F5344CB8AC3E}">
        <p14:creationId xmlns:p14="http://schemas.microsoft.com/office/powerpoint/2010/main" val="12545485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Imagem 4"/>
          <p:cNvPicPr>
            <a:picLocks noChangeAspect="1"/>
          </p:cNvPicPr>
          <p:nvPr/>
        </p:nvPicPr>
        <p:blipFill>
          <a:blip r:embed="rId2"/>
          <a:stretch/>
        </p:blipFill>
        <p:spPr bwMode="auto">
          <a:xfrm>
            <a:off x="191344" y="116633"/>
            <a:ext cx="931204" cy="1008112"/>
          </a:xfrm>
          <a:prstGeom prst="rect">
            <a:avLst/>
          </a:prstGeom>
        </p:spPr>
      </p:pic>
      <p:sp>
        <p:nvSpPr>
          <p:cNvPr id="5" name="CaixaDeTexto 3"/>
          <p:cNvSpPr txBox="1"/>
          <p:nvPr/>
        </p:nvSpPr>
        <p:spPr bwMode="auto">
          <a:xfrm>
            <a:off x="1487488" y="404664"/>
            <a:ext cx="10489331" cy="4740529"/>
          </a:xfrm>
          <a:prstGeom prst="rect">
            <a:avLst/>
          </a:prstGeom>
          <a:noFill/>
        </p:spPr>
        <p:txBody>
          <a:bodyPr wrap="square">
            <a:spAutoFit/>
          </a:bodyPr>
          <a:lstStyle/>
          <a:p>
            <a:pPr algn="ctr"/>
            <a:r>
              <a:rPr lang="pt-BR" sz="1600" b="1" dirty="0"/>
              <a:t>DA VIOLAÇÃO DAS OBRIGAÇÕES E DOS </a:t>
            </a:r>
            <a:r>
              <a:rPr lang="pt-BR" sz="1600" b="1" dirty="0" smtClean="0"/>
              <a:t>DEVERES</a:t>
            </a:r>
          </a:p>
          <a:p>
            <a:pPr algn="ctr"/>
            <a:endParaRPr lang="pt-BR" sz="1600" b="1" dirty="0"/>
          </a:p>
          <a:p>
            <a:pPr algn="ctr"/>
            <a:endParaRPr sz="1600" b="1" dirty="0"/>
          </a:p>
          <a:p>
            <a:pPr algn="just"/>
            <a:r>
              <a:rPr lang="pt-BR" sz="1400" dirty="0"/>
              <a:t>A violação das obrigações ou dos deveres militares estaduais constituirá crime ou transgressão disciplinar, conforme dispuserem a legislação ou regulamentação específica ou peculiar</a:t>
            </a:r>
            <a:r>
              <a:rPr lang="pt-BR" sz="1400" dirty="0" smtClean="0"/>
              <a:t>.</a:t>
            </a:r>
          </a:p>
          <a:p>
            <a:pPr algn="just"/>
            <a:endParaRPr lang="pt-BR" sz="1400" dirty="0"/>
          </a:p>
          <a:p>
            <a:pPr algn="just"/>
            <a:r>
              <a:rPr lang="pt-BR" sz="1400" dirty="0"/>
              <a:t>A violação dos preceitos da ética militar estadual é tão mais grave quanto mais elevado for o grau hierárquico de quem a cometer</a:t>
            </a:r>
            <a:r>
              <a:rPr lang="pt-BR" sz="1400" dirty="0" smtClean="0"/>
              <a:t>.</a:t>
            </a:r>
          </a:p>
          <a:p>
            <a:pPr algn="just"/>
            <a:endParaRPr lang="pt-BR" sz="1400" dirty="0"/>
          </a:p>
          <a:p>
            <a:pPr algn="just"/>
            <a:r>
              <a:rPr lang="pt-BR" sz="1400" dirty="0"/>
              <a:t>No concurso de crime militar e de transgressão disciplinar, quando esta for elemento constitutivo do crime, será aplicada somente a pena relativa ao crime</a:t>
            </a:r>
            <a:r>
              <a:rPr lang="pt-BR" sz="1400" dirty="0" smtClean="0"/>
              <a:t>.</a:t>
            </a:r>
          </a:p>
          <a:p>
            <a:pPr algn="just"/>
            <a:endParaRPr lang="pt-BR" sz="1400" dirty="0"/>
          </a:p>
          <a:p>
            <a:pPr algn="just"/>
            <a:r>
              <a:rPr lang="pt-BR" sz="1400" dirty="0"/>
              <a:t>A inobservância dos deveres especificados nas leis e regulamentos ou a falta de esmero no cumprimento dos mesmos acarreta para o militar estadual responsabilidade administrativa, civil, disciplinar ou penal, consoante a legislação específica ou peculiar</a:t>
            </a:r>
            <a:r>
              <a:rPr lang="pt-BR" sz="1400" dirty="0" smtClean="0"/>
              <a:t>.</a:t>
            </a:r>
          </a:p>
          <a:p>
            <a:pPr algn="just"/>
            <a:endParaRPr lang="pt-BR" sz="1400" dirty="0"/>
          </a:p>
          <a:p>
            <a:pPr algn="just"/>
            <a:r>
              <a:rPr lang="pt-BR" sz="1400" dirty="0"/>
              <a:t>A apuração da responsabilidade prevista </a:t>
            </a:r>
            <a:r>
              <a:rPr lang="pt-BR" sz="1400" dirty="0" smtClean="0"/>
              <a:t>no Estatuto poderá </a:t>
            </a:r>
            <a:r>
              <a:rPr lang="pt-BR" sz="1400" dirty="0"/>
              <a:t>concluir pela incompatibilidade do militar estadual com o cargo ou pela incapacidade para o exercício das funções militares estaduais a ele inerentes</a:t>
            </a:r>
            <a:r>
              <a:rPr lang="pt-BR" sz="1400" dirty="0" smtClean="0"/>
              <a:t>.</a:t>
            </a:r>
          </a:p>
          <a:p>
            <a:pPr algn="just"/>
            <a:endParaRPr lang="pt-BR" sz="1400" dirty="0"/>
          </a:p>
          <a:p>
            <a:pPr algn="just"/>
            <a:r>
              <a:rPr lang="pt-BR" sz="1400" dirty="0"/>
              <a:t>São proibidas quaisquer manifestações coletivas sobre atos de superiores hierárquicos ou político-partidários.</a:t>
            </a:r>
          </a:p>
          <a:p>
            <a:pPr algn="just">
              <a:lnSpc>
                <a:spcPct val="107000"/>
              </a:lnSpc>
              <a:spcAft>
                <a:spcPts val="800"/>
              </a:spcAft>
              <a:defRPr/>
            </a:pPr>
            <a:endParaRPr lang="pt-BR" sz="1500" b="1" dirty="0">
              <a:latin typeface="Calibri"/>
              <a:ea typeface="Calibri"/>
              <a:cs typeface="Times New Roman"/>
            </a:endParaRPr>
          </a:p>
        </p:txBody>
      </p:sp>
    </p:spTree>
    <p:extLst>
      <p:ext uri="{BB962C8B-B14F-4D97-AF65-F5344CB8AC3E}">
        <p14:creationId xmlns:p14="http://schemas.microsoft.com/office/powerpoint/2010/main" val="28119318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Imagem 4"/>
          <p:cNvPicPr>
            <a:picLocks noChangeAspect="1"/>
          </p:cNvPicPr>
          <p:nvPr/>
        </p:nvPicPr>
        <p:blipFill>
          <a:blip r:embed="rId2"/>
          <a:stretch/>
        </p:blipFill>
        <p:spPr bwMode="auto">
          <a:xfrm>
            <a:off x="191344" y="142205"/>
            <a:ext cx="936104" cy="1126555"/>
          </a:xfrm>
          <a:prstGeom prst="rect">
            <a:avLst/>
          </a:prstGeom>
        </p:spPr>
      </p:pic>
      <p:sp>
        <p:nvSpPr>
          <p:cNvPr id="5" name="CaixaDeTexto 3"/>
          <p:cNvSpPr txBox="1"/>
          <p:nvPr/>
        </p:nvSpPr>
        <p:spPr bwMode="auto">
          <a:xfrm>
            <a:off x="1404771" y="281776"/>
            <a:ext cx="10489296" cy="6864187"/>
          </a:xfrm>
          <a:prstGeom prst="rect">
            <a:avLst/>
          </a:prstGeom>
          <a:noFill/>
        </p:spPr>
        <p:txBody>
          <a:bodyPr wrap="square">
            <a:spAutoFit/>
          </a:bodyPr>
          <a:lstStyle/>
          <a:p>
            <a:pPr algn="ctr">
              <a:defRPr/>
            </a:pPr>
            <a:r>
              <a:rPr lang="pt-BR" sz="2000" b="1" dirty="0"/>
              <a:t>Dos Crimes </a:t>
            </a:r>
            <a:r>
              <a:rPr lang="pt-BR" sz="2000" b="1" dirty="0" smtClean="0"/>
              <a:t>Militares e das Transgressões</a:t>
            </a:r>
          </a:p>
          <a:p>
            <a:pPr algn="ctr">
              <a:defRPr/>
            </a:pPr>
            <a:endParaRPr lang="pt-BR" sz="2000" b="1" dirty="0">
              <a:latin typeface="Calibri"/>
              <a:ea typeface="Calibri"/>
              <a:cs typeface="Times New Roman"/>
            </a:endParaRPr>
          </a:p>
          <a:p>
            <a:pPr algn="ctr">
              <a:defRPr/>
            </a:pPr>
            <a:endParaRPr lang="pt-BR" b="1" dirty="0">
              <a:latin typeface="Calibri"/>
              <a:ea typeface="Calibri"/>
              <a:cs typeface="Times New Roman"/>
            </a:endParaRPr>
          </a:p>
          <a:p>
            <a:pPr algn="just">
              <a:defRPr/>
            </a:pPr>
            <a:r>
              <a:rPr lang="pt-BR" sz="1600" dirty="0"/>
              <a:t>Compete à Justiça Militar Estadual processar e julgar os militares estaduais nos crimes militares, definidos em lei, cabendo ao tribunal competente decidir sobre a perda do posto e da patente dos oficiais e da graduação das praças</a:t>
            </a:r>
            <a:r>
              <a:rPr lang="pt-BR" sz="1600" dirty="0" smtClean="0"/>
              <a:t>.</a:t>
            </a:r>
          </a:p>
          <a:p>
            <a:pPr algn="just">
              <a:defRPr/>
            </a:pPr>
            <a:endParaRPr lang="pt-BR" sz="1600" dirty="0" smtClean="0"/>
          </a:p>
          <a:p>
            <a:pPr marL="285750" indent="-285750" algn="just">
              <a:buFontTx/>
              <a:buChar char="-"/>
              <a:defRPr/>
            </a:pPr>
            <a:r>
              <a:rPr lang="pt-BR" sz="1600" dirty="0" smtClean="0"/>
              <a:t>A justiça militar Estadual pode julgar civis?</a:t>
            </a:r>
          </a:p>
          <a:p>
            <a:pPr marL="285750" indent="-285750" algn="just">
              <a:buFontTx/>
              <a:buChar char="-"/>
              <a:defRPr/>
            </a:pPr>
            <a:r>
              <a:rPr lang="pt-BR" sz="1600" dirty="0" smtClean="0"/>
              <a:t>O Civil no âmbito Estadual comete crime Militar?</a:t>
            </a:r>
          </a:p>
          <a:p>
            <a:pPr algn="just">
              <a:defRPr/>
            </a:pPr>
            <a:endParaRPr lang="pt-BR" sz="1600" b="1" dirty="0">
              <a:latin typeface="Calibri"/>
              <a:ea typeface="Calibri"/>
              <a:cs typeface="Times New Roman"/>
            </a:endParaRPr>
          </a:p>
          <a:p>
            <a:pPr algn="just">
              <a:defRPr/>
            </a:pPr>
            <a:r>
              <a:rPr lang="pt-BR" sz="1600" dirty="0"/>
              <a:t>Aplicam-se ao militar estadual, no que couber, as disposições estabelecidas no Código Penal Militar, no Código de Processo Penal Militar e demais legislações congêneres</a:t>
            </a:r>
            <a:r>
              <a:rPr lang="pt-BR" sz="1600" dirty="0" smtClean="0"/>
              <a:t>.</a:t>
            </a:r>
          </a:p>
          <a:p>
            <a:pPr algn="just">
              <a:defRPr/>
            </a:pPr>
            <a:endParaRPr lang="pt-BR" sz="1600" b="1" dirty="0">
              <a:latin typeface="Calibri"/>
              <a:ea typeface="Calibri"/>
              <a:cs typeface="Times New Roman"/>
            </a:endParaRPr>
          </a:p>
          <a:p>
            <a:pPr algn="just">
              <a:defRPr/>
            </a:pPr>
            <a:r>
              <a:rPr lang="pt-BR" sz="1600" dirty="0"/>
              <a:t>O regulamento disciplinar </a:t>
            </a:r>
            <a:r>
              <a:rPr lang="pt-BR" sz="1600" dirty="0" smtClean="0"/>
              <a:t>do Corpo </a:t>
            </a:r>
            <a:r>
              <a:rPr lang="pt-BR" sz="1600" dirty="0"/>
              <a:t>de Bombeiros Militar especificará e classificará as transgressões disciplinares e estabelecerá as normas relativas à amplitude e aplicação das penas disciplinares, à classificação do comportamento militar estadual e à interposição de recursos contra as penas disciplinares</a:t>
            </a:r>
            <a:r>
              <a:rPr lang="pt-BR" sz="1600" dirty="0" smtClean="0"/>
              <a:t>. </a:t>
            </a:r>
          </a:p>
          <a:p>
            <a:pPr algn="just">
              <a:defRPr/>
            </a:pPr>
            <a:endParaRPr lang="pt-BR" sz="1600" b="1" dirty="0">
              <a:latin typeface="Calibri"/>
              <a:ea typeface="Calibri"/>
              <a:cs typeface="Times New Roman"/>
            </a:endParaRPr>
          </a:p>
          <a:p>
            <a:pPr algn="just">
              <a:defRPr/>
            </a:pPr>
            <a:r>
              <a:rPr lang="pt-BR" sz="1600" b="1" dirty="0" smtClean="0">
                <a:latin typeface="Calibri"/>
                <a:ea typeface="Calibri"/>
                <a:cs typeface="Times New Roman"/>
              </a:rPr>
              <a:t>- No âmbito do CBMAC, qual é o instrumento normativo interno que regula as transgressões disciplinares?</a:t>
            </a:r>
          </a:p>
          <a:p>
            <a:pPr algn="just">
              <a:defRPr/>
            </a:pPr>
            <a:endParaRPr lang="pt-BR" sz="1600" b="1" dirty="0">
              <a:latin typeface="Calibri"/>
              <a:ea typeface="Calibri"/>
              <a:cs typeface="Times New Roman"/>
            </a:endParaRPr>
          </a:p>
          <a:p>
            <a:pPr algn="just">
              <a:defRPr/>
            </a:pPr>
            <a:r>
              <a:rPr lang="pt-BR" sz="1600" dirty="0"/>
              <a:t>As punições disciplinares privativas de liberdade prevista em regulamento disciplinar ficam limitadas à gradação máxima de até dez dias</a:t>
            </a:r>
            <a:r>
              <a:rPr lang="pt-BR" sz="1600" dirty="0" smtClean="0"/>
              <a:t>.</a:t>
            </a:r>
          </a:p>
          <a:p>
            <a:pPr algn="just">
              <a:defRPr/>
            </a:pPr>
            <a:endParaRPr lang="pt-BR" sz="1600" b="1" dirty="0" smtClean="0">
              <a:latin typeface="Calibri"/>
              <a:ea typeface="Calibri"/>
              <a:cs typeface="Times New Roman"/>
            </a:endParaRPr>
          </a:p>
          <a:p>
            <a:pPr algn="just">
              <a:defRPr/>
            </a:pPr>
            <a:endParaRPr lang="pt-BR" sz="1600" b="1" dirty="0">
              <a:latin typeface="Calibri"/>
              <a:ea typeface="Calibri"/>
              <a:cs typeface="Times New Roman"/>
            </a:endParaRPr>
          </a:p>
          <a:p>
            <a:pPr algn="just">
              <a:defRPr/>
            </a:pPr>
            <a:endParaRPr lang="pt-BR" sz="1500" b="1" dirty="0">
              <a:latin typeface="Calibri"/>
              <a:ea typeface="Calibri"/>
              <a:cs typeface="Times New Roman"/>
            </a:endParaRPr>
          </a:p>
          <a:p>
            <a:pPr>
              <a:defRPr/>
            </a:pPr>
            <a:endParaRPr lang="pt-BR" sz="1500" b="1" dirty="0">
              <a:latin typeface="Calibri"/>
              <a:ea typeface="Calibri"/>
              <a:cs typeface="Times New Roman"/>
            </a:endParaRPr>
          </a:p>
          <a:p>
            <a:pPr algn="ctr">
              <a:lnSpc>
                <a:spcPct val="107000"/>
              </a:lnSpc>
              <a:spcAft>
                <a:spcPts val="800"/>
              </a:spcAft>
              <a:defRPr/>
            </a:pPr>
            <a:endParaRPr lang="pt-BR" sz="1500" b="1" dirty="0">
              <a:latin typeface="Calibri"/>
              <a:ea typeface="Calibri"/>
              <a:cs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Imagem 4"/>
          <p:cNvPicPr>
            <a:picLocks noChangeAspect="1"/>
          </p:cNvPicPr>
          <p:nvPr/>
        </p:nvPicPr>
        <p:blipFill>
          <a:blip r:embed="rId2"/>
          <a:stretch/>
        </p:blipFill>
        <p:spPr bwMode="auto">
          <a:xfrm>
            <a:off x="263352" y="188640"/>
            <a:ext cx="976468" cy="1198563"/>
          </a:xfrm>
          <a:prstGeom prst="rect">
            <a:avLst/>
          </a:prstGeom>
        </p:spPr>
      </p:pic>
      <p:sp>
        <p:nvSpPr>
          <p:cNvPr id="8" name="Retângulo 6"/>
          <p:cNvSpPr/>
          <p:nvPr/>
        </p:nvSpPr>
        <p:spPr bwMode="auto">
          <a:xfrm>
            <a:off x="1775520" y="332656"/>
            <a:ext cx="9145016" cy="1754326"/>
          </a:xfrm>
          <a:prstGeom prst="rect">
            <a:avLst/>
          </a:prstGeom>
          <a:ln>
            <a:solidFill>
              <a:schemeClr val="accent1"/>
            </a:solidFill>
          </a:ln>
          <a:effectLst>
            <a:outerShdw blurRad="63500" sx="102000" sy="102000" algn="ctr" rotWithShape="0">
              <a:prstClr val="black">
                <a:alpha val="40000"/>
              </a:prstClr>
            </a:outerShdw>
            <a:reflection blurRad="6350" stA="50000" endA="300" endPos="38500" dist="50800" dir="5400000" sy="-100000" algn="bl" rotWithShape="0"/>
          </a:effectLst>
        </p:spPr>
        <p:style>
          <a:lnRef idx="1">
            <a:schemeClr val="accent5"/>
          </a:lnRef>
          <a:fillRef idx="3">
            <a:schemeClr val="accent5"/>
          </a:fillRef>
          <a:effectRef idx="2">
            <a:schemeClr val="accent5"/>
          </a:effectRef>
          <a:fontRef idx="minor">
            <a:schemeClr val="lt1"/>
          </a:fontRef>
        </p:style>
        <p:txBody>
          <a:bodyPr wrap="square">
            <a:spAutoFit/>
          </a:bodyPr>
          <a:lstStyle/>
          <a:p>
            <a:pPr algn="ctr">
              <a:defRPr/>
            </a:pPr>
            <a:r>
              <a:rPr lang="pt-BR" b="1" dirty="0" smtClean="0"/>
              <a:t>ATENÇÃO</a:t>
            </a:r>
            <a:endParaRPr dirty="0"/>
          </a:p>
          <a:p>
            <a:pPr>
              <a:defRPr/>
            </a:pPr>
            <a:endParaRPr lang="pt-BR" b="1" dirty="0" smtClean="0">
              <a:latin typeface="Calibri"/>
              <a:ea typeface="Calibri"/>
              <a:cs typeface="Times New Roman"/>
            </a:endParaRPr>
          </a:p>
          <a:p>
            <a:pPr>
              <a:defRPr/>
            </a:pPr>
            <a:endParaRPr lang="pt-BR" b="1" dirty="0">
              <a:latin typeface="Calibri"/>
              <a:ea typeface="Calibri"/>
              <a:cs typeface="Times New Roman"/>
            </a:endParaRPr>
          </a:p>
          <a:p>
            <a:pPr algn="ctr">
              <a:defRPr/>
            </a:pPr>
            <a:r>
              <a:rPr lang="pt-BR" b="1" dirty="0" smtClean="0">
                <a:latin typeface="Calibri"/>
                <a:ea typeface="Calibri"/>
                <a:cs typeface="Times New Roman"/>
              </a:rPr>
              <a:t>PRISÕES </a:t>
            </a:r>
            <a:r>
              <a:rPr lang="pt-BR" b="1" dirty="0" smtClean="0">
                <a:latin typeface="Calibri"/>
                <a:ea typeface="Calibri"/>
                <a:cs typeface="Times New Roman"/>
              </a:rPr>
              <a:t>DISCIPLINARES                         </a:t>
            </a:r>
            <a:r>
              <a:rPr lang="pt-BR" b="1" dirty="0" smtClean="0">
                <a:latin typeface="Calibri"/>
                <a:ea typeface="Calibri"/>
                <a:cs typeface="Times New Roman"/>
              </a:rPr>
              <a:t>X                         LEI FEDERAL 13.967/19</a:t>
            </a:r>
          </a:p>
          <a:p>
            <a:pPr>
              <a:defRPr/>
            </a:pPr>
            <a:endParaRPr lang="pt-BR" b="1" dirty="0">
              <a:latin typeface="Calibri"/>
              <a:ea typeface="Calibri"/>
              <a:cs typeface="Times New Roman"/>
            </a:endParaRPr>
          </a:p>
          <a:p>
            <a:pPr>
              <a:defRPr/>
            </a:pPr>
            <a:endParaRPr lang="pt-BR" b="1" dirty="0">
              <a:latin typeface="Calibri"/>
              <a:ea typeface="Calibri"/>
              <a:cs typeface="Times New Roman"/>
            </a:endParaRPr>
          </a:p>
        </p:txBody>
      </p:sp>
      <p:sp>
        <p:nvSpPr>
          <p:cNvPr id="2" name="CaixaDeTexto 1"/>
          <p:cNvSpPr txBox="1"/>
          <p:nvPr/>
        </p:nvSpPr>
        <p:spPr>
          <a:xfrm>
            <a:off x="1231060" y="3212976"/>
            <a:ext cx="9793088" cy="3693319"/>
          </a:xfrm>
          <a:prstGeom prst="rect">
            <a:avLst/>
          </a:prstGeom>
          <a:noFill/>
        </p:spPr>
        <p:txBody>
          <a:bodyPr wrap="square" rtlCol="0">
            <a:spAutoFit/>
          </a:bodyPr>
          <a:lstStyle/>
          <a:p>
            <a:pPr algn="just"/>
            <a:r>
              <a:rPr lang="pt-BR" dirty="0" smtClean="0"/>
              <a:t>Com o advento da lei Federal 13.967/19 foi extinta </a:t>
            </a:r>
            <a:r>
              <a:rPr lang="pt-BR" dirty="0"/>
              <a:t>a pena de prisão disciplinar para as polícias militares e os corpos de bombeiros militares dos </a:t>
            </a:r>
            <a:r>
              <a:rPr lang="pt-BR" dirty="0" smtClean="0"/>
              <a:t>Estados.</a:t>
            </a:r>
          </a:p>
          <a:p>
            <a:pPr algn="just"/>
            <a:endParaRPr lang="pt-BR" dirty="0"/>
          </a:p>
          <a:p>
            <a:pPr algn="just"/>
            <a:r>
              <a:rPr lang="pt-BR" b="1" dirty="0" smtClean="0"/>
              <a:t>VIDE ADI 6.595, na qual o pleno do STF declarou a inconstitucionalidade FORMAL e MATERIAL da Lei 13.967/19.</a:t>
            </a:r>
          </a:p>
          <a:p>
            <a:pPr algn="just"/>
            <a:endParaRPr lang="pt-BR" dirty="0"/>
          </a:p>
          <a:p>
            <a:pPr algn="just"/>
            <a:r>
              <a:rPr lang="pt-BR" dirty="0" smtClean="0"/>
              <a:t>Com a inconstitucionalidade declarada pelo STF, o que vige no âmbito dos militares Estaduais? </a:t>
            </a:r>
          </a:p>
          <a:p>
            <a:pPr algn="just"/>
            <a:endParaRPr lang="pt-BR" dirty="0"/>
          </a:p>
          <a:p>
            <a:pPr algn="just"/>
            <a:r>
              <a:rPr lang="pt-BR" dirty="0" smtClean="0"/>
              <a:t>*Acórdão disponível para consulta.</a:t>
            </a:r>
          </a:p>
          <a:p>
            <a:pPr algn="just"/>
            <a:endParaRPr lang="pt-BR" dirty="0"/>
          </a:p>
          <a:p>
            <a:pPr algn="just"/>
            <a:endParaRPr lang="pt-BR" dirty="0" smtClean="0"/>
          </a:p>
          <a:p>
            <a:pPr algn="just"/>
            <a:endParaRPr lang="pt-BR" dirty="0"/>
          </a:p>
        </p:txBody>
      </p:sp>
    </p:spTree>
    <p:extLst>
      <p:ext uri="{BB962C8B-B14F-4D97-AF65-F5344CB8AC3E}">
        <p14:creationId xmlns:p14="http://schemas.microsoft.com/office/powerpoint/2010/main" val="35909931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Imagem 4"/>
          <p:cNvPicPr>
            <a:picLocks noChangeAspect="1"/>
          </p:cNvPicPr>
          <p:nvPr/>
        </p:nvPicPr>
        <p:blipFill>
          <a:blip r:embed="rId2"/>
          <a:stretch/>
        </p:blipFill>
        <p:spPr bwMode="auto">
          <a:xfrm>
            <a:off x="263352" y="260648"/>
            <a:ext cx="931204" cy="991964"/>
          </a:xfrm>
          <a:prstGeom prst="rect">
            <a:avLst/>
          </a:prstGeom>
        </p:spPr>
      </p:pic>
      <p:sp>
        <p:nvSpPr>
          <p:cNvPr id="7" name="Retângulo 2"/>
          <p:cNvSpPr/>
          <p:nvPr/>
        </p:nvSpPr>
        <p:spPr bwMode="auto">
          <a:xfrm>
            <a:off x="1775520" y="260648"/>
            <a:ext cx="9073008" cy="8041497"/>
          </a:xfrm>
          <a:prstGeom prst="rect">
            <a:avLst/>
          </a:prstGeom>
        </p:spPr>
        <p:txBody>
          <a:bodyPr wrap="square">
            <a:spAutoFit/>
          </a:bodyPr>
          <a:lstStyle/>
          <a:p>
            <a:pPr algn="ctr">
              <a:lnSpc>
                <a:spcPct val="107000"/>
              </a:lnSpc>
              <a:spcAft>
                <a:spcPts val="800"/>
              </a:spcAft>
              <a:defRPr/>
            </a:pPr>
            <a:r>
              <a:rPr lang="pt-BR" sz="2400" b="1" dirty="0" smtClean="0">
                <a:latin typeface="Calibri"/>
                <a:cs typeface="Times New Roman"/>
              </a:rPr>
              <a:t>SÃO PRERROGATIVAS DOS MILITARES ESTADUAIS</a:t>
            </a:r>
          </a:p>
          <a:p>
            <a:pPr algn="just">
              <a:lnSpc>
                <a:spcPct val="107000"/>
              </a:lnSpc>
              <a:spcAft>
                <a:spcPts val="800"/>
              </a:spcAft>
              <a:defRPr/>
            </a:pPr>
            <a:endParaRPr lang="pt-BR" sz="2400" b="1" dirty="0" smtClean="0">
              <a:latin typeface="Calibri"/>
              <a:cs typeface="Times New Roman"/>
            </a:endParaRPr>
          </a:p>
          <a:p>
            <a:pPr algn="just">
              <a:lnSpc>
                <a:spcPct val="107000"/>
              </a:lnSpc>
              <a:spcAft>
                <a:spcPts val="800"/>
              </a:spcAft>
              <a:defRPr/>
            </a:pPr>
            <a:r>
              <a:rPr lang="pt-BR" sz="2000" dirty="0"/>
              <a:t>C</a:t>
            </a:r>
            <a:r>
              <a:rPr lang="pt-BR" sz="2000" dirty="0" smtClean="0"/>
              <a:t>umprimento </a:t>
            </a:r>
            <a:r>
              <a:rPr lang="pt-BR" sz="2000" dirty="0"/>
              <a:t>de pena de prisão ou detenção somente em organização militar estadual, cujo comandante, chefe ou diretor tenha precedência hierárquica sobre o preso ou </a:t>
            </a:r>
            <a:r>
              <a:rPr lang="pt-BR" sz="2000" dirty="0" smtClean="0"/>
              <a:t>detido;</a:t>
            </a:r>
          </a:p>
          <a:p>
            <a:pPr algn="just">
              <a:lnSpc>
                <a:spcPct val="107000"/>
              </a:lnSpc>
              <a:spcAft>
                <a:spcPts val="800"/>
              </a:spcAft>
              <a:defRPr/>
            </a:pPr>
            <a:r>
              <a:rPr lang="pt-BR" sz="2000" dirty="0" smtClean="0"/>
              <a:t> </a:t>
            </a:r>
          </a:p>
          <a:p>
            <a:pPr algn="just">
              <a:lnSpc>
                <a:spcPct val="107000"/>
              </a:lnSpc>
              <a:spcAft>
                <a:spcPts val="800"/>
              </a:spcAft>
              <a:defRPr/>
            </a:pPr>
            <a:r>
              <a:rPr lang="pt-BR" sz="2000" dirty="0" smtClean="0"/>
              <a:t>Julgamento </a:t>
            </a:r>
            <a:r>
              <a:rPr lang="pt-BR" sz="2000" dirty="0"/>
              <a:t>em foro especial, nos crimes militares. </a:t>
            </a:r>
            <a:endParaRPr lang="pt-BR" sz="2000" dirty="0" smtClean="0"/>
          </a:p>
          <a:p>
            <a:pPr algn="just">
              <a:lnSpc>
                <a:spcPct val="107000"/>
              </a:lnSpc>
              <a:spcAft>
                <a:spcPts val="800"/>
              </a:spcAft>
              <a:defRPr/>
            </a:pPr>
            <a:endParaRPr lang="pt-BR" sz="2000" dirty="0"/>
          </a:p>
          <a:p>
            <a:pPr algn="just">
              <a:lnSpc>
                <a:spcPct val="107000"/>
              </a:lnSpc>
              <a:spcAft>
                <a:spcPts val="800"/>
              </a:spcAft>
              <a:defRPr/>
            </a:pPr>
            <a:endParaRPr lang="pt-BR" sz="2000" dirty="0" smtClean="0"/>
          </a:p>
          <a:p>
            <a:pPr algn="just">
              <a:lnSpc>
                <a:spcPct val="107000"/>
              </a:lnSpc>
              <a:spcAft>
                <a:spcPts val="800"/>
              </a:spcAft>
              <a:defRPr/>
            </a:pPr>
            <a:r>
              <a:rPr lang="pt-BR" sz="2000" dirty="0"/>
              <a:t>Somente em caso de flagrante delito o militar estadual poderá ser preso por autoridade policial, ficando esta obrigada a entregá-lo imediatamente à autoridade militar estadual mais próxima, só podendo retê-lo na delegacia ou posto policial durante o tempo necessário à lavratura do Auto de Prisão em flagrante.</a:t>
            </a:r>
            <a:endParaRPr lang="pt-BR" sz="2000" b="1" dirty="0">
              <a:latin typeface="Calibri"/>
              <a:cs typeface="Times New Roman"/>
            </a:endParaRPr>
          </a:p>
          <a:p>
            <a:pPr algn="just">
              <a:lnSpc>
                <a:spcPct val="107000"/>
              </a:lnSpc>
              <a:spcAft>
                <a:spcPts val="800"/>
              </a:spcAft>
              <a:defRPr/>
            </a:pPr>
            <a:endParaRPr lang="pt-BR" sz="2400" b="1" dirty="0" smtClean="0">
              <a:latin typeface="Calibri"/>
              <a:cs typeface="Times New Roman"/>
            </a:endParaRPr>
          </a:p>
          <a:p>
            <a:pPr algn="just">
              <a:lnSpc>
                <a:spcPct val="107000"/>
              </a:lnSpc>
              <a:spcAft>
                <a:spcPts val="800"/>
              </a:spcAft>
              <a:defRPr/>
            </a:pPr>
            <a:endParaRPr lang="pt-BR" sz="2400" b="1" dirty="0">
              <a:latin typeface="Calibri"/>
              <a:cs typeface="Times New Roman"/>
            </a:endParaRPr>
          </a:p>
          <a:p>
            <a:pPr algn="just">
              <a:lnSpc>
                <a:spcPct val="107000"/>
              </a:lnSpc>
              <a:spcAft>
                <a:spcPts val="800"/>
              </a:spcAft>
              <a:defRPr/>
            </a:pPr>
            <a:endParaRPr lang="pt-BR" sz="2400" b="1" dirty="0" smtClean="0">
              <a:latin typeface="Calibri"/>
              <a:cs typeface="Times New Roman"/>
            </a:endParaRPr>
          </a:p>
          <a:p>
            <a:pPr algn="just">
              <a:lnSpc>
                <a:spcPct val="107000"/>
              </a:lnSpc>
              <a:spcAft>
                <a:spcPts val="800"/>
              </a:spcAft>
              <a:defRPr/>
            </a:pPr>
            <a:endParaRPr lang="pt-BR" sz="2400" b="1" dirty="0">
              <a:latin typeface="Calibri"/>
              <a:cs typeface="Times New Roman"/>
            </a:endParaRPr>
          </a:p>
          <a:p>
            <a:pPr algn="just">
              <a:lnSpc>
                <a:spcPct val="107000"/>
              </a:lnSpc>
              <a:spcAft>
                <a:spcPts val="800"/>
              </a:spcAft>
              <a:defRPr/>
            </a:pPr>
            <a:endParaRPr lang="pt-BR" sz="2400" dirty="0"/>
          </a:p>
        </p:txBody>
      </p:sp>
    </p:spTree>
    <p:extLst>
      <p:ext uri="{BB962C8B-B14F-4D97-AF65-F5344CB8AC3E}">
        <p14:creationId xmlns:p14="http://schemas.microsoft.com/office/powerpoint/2010/main" val="20699532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Imagem 4"/>
          <p:cNvPicPr>
            <a:picLocks noChangeAspect="1"/>
          </p:cNvPicPr>
          <p:nvPr/>
        </p:nvPicPr>
        <p:blipFill>
          <a:blip r:embed="rId2"/>
          <a:stretch/>
        </p:blipFill>
        <p:spPr bwMode="auto">
          <a:xfrm>
            <a:off x="263352" y="260648"/>
            <a:ext cx="931204" cy="991964"/>
          </a:xfrm>
          <a:prstGeom prst="rect">
            <a:avLst/>
          </a:prstGeom>
        </p:spPr>
      </p:pic>
      <p:sp>
        <p:nvSpPr>
          <p:cNvPr id="5" name="CaixaDeTexto 3"/>
          <p:cNvSpPr txBox="1"/>
          <p:nvPr/>
        </p:nvSpPr>
        <p:spPr bwMode="auto">
          <a:xfrm>
            <a:off x="1127448" y="300841"/>
            <a:ext cx="10489296" cy="6473760"/>
          </a:xfrm>
          <a:prstGeom prst="rect">
            <a:avLst/>
          </a:prstGeom>
          <a:noFill/>
        </p:spPr>
        <p:txBody>
          <a:bodyPr wrap="square">
            <a:spAutoFit/>
          </a:bodyPr>
          <a:lstStyle/>
          <a:p>
            <a:pPr algn="just">
              <a:lnSpc>
                <a:spcPct val="107000"/>
              </a:lnSpc>
              <a:spcAft>
                <a:spcPts val="800"/>
              </a:spcAft>
              <a:defRPr/>
            </a:pPr>
            <a:endParaRPr lang="pt-BR" sz="1500" b="1" dirty="0">
              <a:latin typeface="Calibri"/>
              <a:ea typeface="Calibri"/>
              <a:cs typeface="Times New Roman"/>
            </a:endParaRPr>
          </a:p>
          <a:p>
            <a:pPr algn="just">
              <a:lnSpc>
                <a:spcPct val="107000"/>
              </a:lnSpc>
              <a:spcAft>
                <a:spcPts val="800"/>
              </a:spcAft>
              <a:defRPr/>
            </a:pPr>
            <a:r>
              <a:rPr lang="pt-BR" sz="1600" dirty="0"/>
              <a:t>O oficial presumivelmente incapaz de permanecer como militar estadual da ativa será submetido a conselho de justificação, na forma da legislação específica</a:t>
            </a:r>
            <a:r>
              <a:rPr lang="pt-BR" sz="1600" dirty="0" smtClean="0"/>
              <a:t>.</a:t>
            </a:r>
          </a:p>
          <a:p>
            <a:pPr algn="just">
              <a:lnSpc>
                <a:spcPct val="107000"/>
              </a:lnSpc>
              <a:spcAft>
                <a:spcPts val="800"/>
              </a:spcAft>
              <a:defRPr/>
            </a:pPr>
            <a:endParaRPr lang="pt-BR" sz="1600" dirty="0" smtClean="0"/>
          </a:p>
          <a:p>
            <a:pPr algn="just">
              <a:lnSpc>
                <a:spcPct val="107000"/>
              </a:lnSpc>
              <a:spcAft>
                <a:spcPts val="800"/>
              </a:spcAft>
              <a:defRPr/>
            </a:pPr>
            <a:r>
              <a:rPr lang="pt-BR" sz="1600" dirty="0"/>
              <a:t>O oficial, ao ser submetido a conselho de justificação, deverá ser afastado do exercício de suas funções automaticamente, ficando à disposição do conselho</a:t>
            </a:r>
            <a:r>
              <a:rPr lang="pt-BR" sz="1600" dirty="0" smtClean="0"/>
              <a:t>.</a:t>
            </a:r>
          </a:p>
          <a:p>
            <a:pPr algn="just">
              <a:lnSpc>
                <a:spcPct val="107000"/>
              </a:lnSpc>
              <a:spcAft>
                <a:spcPts val="800"/>
              </a:spcAft>
              <a:defRPr/>
            </a:pPr>
            <a:endParaRPr lang="pt-BR" sz="1600" dirty="0" smtClean="0"/>
          </a:p>
          <a:p>
            <a:pPr algn="just">
              <a:lnSpc>
                <a:spcPct val="107000"/>
              </a:lnSpc>
              <a:spcAft>
                <a:spcPts val="800"/>
              </a:spcAft>
              <a:defRPr/>
            </a:pPr>
            <a:r>
              <a:rPr lang="pt-BR" sz="1600" dirty="0"/>
              <a:t>O aspirante-a-oficial PM/BM, bem como as praças com estabilidade assegurada, presumivelmente incapaz de permanecer como militar estadual da ativa, será submetida a conselho de disciplina, na forma da legislação específica. </a:t>
            </a:r>
            <a:endParaRPr lang="pt-BR" sz="1600" dirty="0" smtClean="0"/>
          </a:p>
          <a:p>
            <a:pPr algn="just">
              <a:lnSpc>
                <a:spcPct val="107000"/>
              </a:lnSpc>
              <a:spcAft>
                <a:spcPts val="800"/>
              </a:spcAft>
              <a:defRPr/>
            </a:pPr>
            <a:endParaRPr lang="pt-BR" sz="1600" dirty="0" smtClean="0"/>
          </a:p>
          <a:p>
            <a:pPr algn="just">
              <a:lnSpc>
                <a:spcPct val="107000"/>
              </a:lnSpc>
              <a:spcAft>
                <a:spcPts val="800"/>
              </a:spcAft>
              <a:defRPr/>
            </a:pPr>
            <a:r>
              <a:rPr lang="pt-BR" sz="1600" dirty="0"/>
              <a:t>A praça com estabilidade assegurada, ao ser submetida a conselho de disciplina, deverá ser afastada das atividades que estiver exercendo, ficando à disposição do </a:t>
            </a:r>
            <a:r>
              <a:rPr lang="pt-BR" sz="1600" dirty="0" smtClean="0"/>
              <a:t>conselho.</a:t>
            </a:r>
          </a:p>
          <a:p>
            <a:pPr algn="just">
              <a:lnSpc>
                <a:spcPct val="107000"/>
              </a:lnSpc>
              <a:spcAft>
                <a:spcPts val="800"/>
              </a:spcAft>
              <a:defRPr/>
            </a:pPr>
            <a:endParaRPr lang="pt-BR" sz="1600" dirty="0" smtClean="0"/>
          </a:p>
          <a:p>
            <a:pPr algn="just">
              <a:lnSpc>
                <a:spcPct val="107000"/>
              </a:lnSpc>
              <a:spcAft>
                <a:spcPts val="800"/>
              </a:spcAft>
              <a:defRPr/>
            </a:pPr>
            <a:r>
              <a:rPr lang="pt-BR" sz="1600" dirty="0"/>
              <a:t>O conselho de disciplina também poderá ser aplicado à praça da reserva remunerada, presumivelmente incapaz de permanecer na situação de inatividade em que se encontra</a:t>
            </a:r>
            <a:r>
              <a:rPr lang="pt-BR" sz="1600" dirty="0" smtClean="0"/>
              <a:t>.</a:t>
            </a:r>
          </a:p>
          <a:p>
            <a:pPr algn="just">
              <a:lnSpc>
                <a:spcPct val="107000"/>
              </a:lnSpc>
              <a:spcAft>
                <a:spcPts val="800"/>
              </a:spcAft>
              <a:defRPr/>
            </a:pPr>
            <a:endParaRPr lang="pt-BR" sz="1600" dirty="0" smtClean="0"/>
          </a:p>
          <a:p>
            <a:pPr algn="just">
              <a:lnSpc>
                <a:spcPct val="107000"/>
              </a:lnSpc>
              <a:spcAft>
                <a:spcPts val="800"/>
              </a:spcAft>
              <a:defRPr/>
            </a:pPr>
            <a:r>
              <a:rPr lang="pt-BR" sz="1600" dirty="0"/>
              <a:t>A praça sem estabilidade assegurada, presumivelmente incapaz de permanecer como militar estadual da ativa, será submetida ao procedimento administrativo disciplinar, de rito sumário, em que lhe seja assegurada ampla defesa. </a:t>
            </a:r>
            <a:endParaRPr lang="pt-BR" sz="1600" b="1" dirty="0">
              <a:latin typeface="Calibri"/>
              <a:ea typeface="Calibri"/>
              <a:cs typeface="Times New Roman"/>
            </a:endParaRPr>
          </a:p>
        </p:txBody>
      </p:sp>
      <p:sp>
        <p:nvSpPr>
          <p:cNvPr id="7" name="Retângulo 2"/>
          <p:cNvSpPr/>
          <p:nvPr/>
        </p:nvSpPr>
        <p:spPr bwMode="auto">
          <a:xfrm>
            <a:off x="2711624" y="260648"/>
            <a:ext cx="9073008" cy="395236"/>
          </a:xfrm>
          <a:prstGeom prst="rect">
            <a:avLst/>
          </a:prstGeom>
        </p:spPr>
        <p:txBody>
          <a:bodyPr wrap="square">
            <a:spAutoFit/>
          </a:bodyPr>
          <a:lstStyle/>
          <a:p>
            <a:pPr algn="just">
              <a:lnSpc>
                <a:spcPct val="107000"/>
              </a:lnSpc>
              <a:spcAft>
                <a:spcPts val="800"/>
              </a:spcAft>
              <a:defRPr/>
            </a:pPr>
            <a:r>
              <a:rPr lang="pt-BR" sz="2000" b="1" dirty="0"/>
              <a:t>Dos Conselhos de Justificação e Disciplina</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Imagem 4"/>
          <p:cNvPicPr>
            <a:picLocks noChangeAspect="1"/>
          </p:cNvPicPr>
          <p:nvPr/>
        </p:nvPicPr>
        <p:blipFill>
          <a:blip r:embed="rId2"/>
          <a:stretch/>
        </p:blipFill>
        <p:spPr bwMode="auto">
          <a:xfrm>
            <a:off x="263352" y="260648"/>
            <a:ext cx="931204" cy="991964"/>
          </a:xfrm>
          <a:prstGeom prst="rect">
            <a:avLst/>
          </a:prstGeom>
        </p:spPr>
      </p:pic>
      <p:sp>
        <p:nvSpPr>
          <p:cNvPr id="7" name="Retângulo 2"/>
          <p:cNvSpPr/>
          <p:nvPr/>
        </p:nvSpPr>
        <p:spPr bwMode="auto">
          <a:xfrm>
            <a:off x="1415480" y="260648"/>
            <a:ext cx="9793088" cy="7152022"/>
          </a:xfrm>
          <a:prstGeom prst="rect">
            <a:avLst/>
          </a:prstGeom>
        </p:spPr>
        <p:txBody>
          <a:bodyPr wrap="square">
            <a:spAutoFit/>
          </a:bodyPr>
          <a:lstStyle/>
          <a:p>
            <a:pPr algn="ctr">
              <a:lnSpc>
                <a:spcPct val="107000"/>
              </a:lnSpc>
              <a:spcAft>
                <a:spcPts val="800"/>
              </a:spcAft>
              <a:defRPr/>
            </a:pPr>
            <a:r>
              <a:rPr lang="pt-BR" sz="2400" b="1" dirty="0" smtClean="0">
                <a:latin typeface="Calibri"/>
                <a:cs typeface="Times New Roman"/>
              </a:rPr>
              <a:t>Do alistamento e elegibilidade</a:t>
            </a:r>
          </a:p>
          <a:p>
            <a:pPr algn="just">
              <a:lnSpc>
                <a:spcPct val="107000"/>
              </a:lnSpc>
              <a:spcAft>
                <a:spcPts val="800"/>
              </a:spcAft>
              <a:defRPr/>
            </a:pPr>
            <a:endParaRPr lang="pt-BR" dirty="0" smtClean="0"/>
          </a:p>
          <a:p>
            <a:pPr algn="just">
              <a:lnSpc>
                <a:spcPct val="107000"/>
              </a:lnSpc>
              <a:spcAft>
                <a:spcPts val="800"/>
              </a:spcAft>
              <a:defRPr/>
            </a:pPr>
            <a:r>
              <a:rPr lang="pt-BR" b="1" dirty="0" smtClean="0"/>
              <a:t>O </a:t>
            </a:r>
            <a:r>
              <a:rPr lang="pt-BR" b="1" dirty="0"/>
              <a:t>militar estadual é alistável como </a:t>
            </a:r>
            <a:r>
              <a:rPr lang="pt-BR" b="1" dirty="0" smtClean="0"/>
              <a:t>eleitor.</a:t>
            </a:r>
            <a:endParaRPr lang="pt-BR" b="1" dirty="0" smtClean="0">
              <a:latin typeface="Calibri"/>
              <a:cs typeface="Times New Roman"/>
            </a:endParaRPr>
          </a:p>
          <a:p>
            <a:pPr algn="just">
              <a:lnSpc>
                <a:spcPct val="107000"/>
              </a:lnSpc>
              <a:spcAft>
                <a:spcPts val="800"/>
              </a:spcAft>
              <a:defRPr/>
            </a:pPr>
            <a:r>
              <a:rPr lang="pt-BR" b="1" dirty="0" smtClean="0"/>
              <a:t>O </a:t>
            </a:r>
            <a:r>
              <a:rPr lang="pt-BR" b="1" dirty="0"/>
              <a:t>militar estadual alistável é elegível, atendidas as seguintes condições:</a:t>
            </a:r>
            <a:endParaRPr lang="pt-BR" b="1" dirty="0">
              <a:latin typeface="Calibri"/>
              <a:cs typeface="Times New Roman"/>
            </a:endParaRPr>
          </a:p>
          <a:p>
            <a:pPr algn="just">
              <a:lnSpc>
                <a:spcPct val="107000"/>
              </a:lnSpc>
              <a:spcAft>
                <a:spcPts val="800"/>
              </a:spcAft>
              <a:defRPr/>
            </a:pPr>
            <a:r>
              <a:rPr lang="pt-BR" dirty="0" smtClean="0"/>
              <a:t>O </a:t>
            </a:r>
            <a:r>
              <a:rPr lang="pt-BR" dirty="0"/>
              <a:t>militar estadual que contar menos de dez anos de efetivo serviço, ao se candidatar a cargo eletivo, na mesma data do registro da candidatura, homologado pelo cartório eleitoral, deverá afastar-se da </a:t>
            </a:r>
            <a:r>
              <a:rPr lang="pt-BR" dirty="0" smtClean="0"/>
              <a:t>atividade; </a:t>
            </a:r>
          </a:p>
          <a:p>
            <a:pPr algn="just">
              <a:lnSpc>
                <a:spcPct val="107000"/>
              </a:lnSpc>
              <a:spcAft>
                <a:spcPts val="800"/>
              </a:spcAft>
              <a:defRPr/>
            </a:pPr>
            <a:endParaRPr lang="pt-BR" dirty="0" smtClean="0"/>
          </a:p>
          <a:p>
            <a:pPr algn="just">
              <a:lnSpc>
                <a:spcPct val="107000"/>
              </a:lnSpc>
              <a:spcAft>
                <a:spcPts val="800"/>
              </a:spcAft>
              <a:defRPr/>
            </a:pPr>
            <a:r>
              <a:rPr lang="pt-BR" dirty="0" smtClean="0"/>
              <a:t>O </a:t>
            </a:r>
            <a:r>
              <a:rPr lang="pt-BR" dirty="0"/>
              <a:t>militar estadual em atividade com mais de dez anos de efetivo serviço, ao se candidatar a cargo eletivo, na mesma data do registro da candidatura, homologado pelo cartório eleitoral, será agregado pela autoridade </a:t>
            </a:r>
            <a:r>
              <a:rPr lang="pt-BR" dirty="0" smtClean="0"/>
              <a:t>superior;</a:t>
            </a:r>
          </a:p>
          <a:p>
            <a:pPr algn="just">
              <a:lnSpc>
                <a:spcPct val="107000"/>
              </a:lnSpc>
              <a:spcAft>
                <a:spcPts val="800"/>
              </a:spcAft>
              <a:defRPr/>
            </a:pPr>
            <a:endParaRPr lang="pt-BR" dirty="0" smtClean="0"/>
          </a:p>
          <a:p>
            <a:pPr algn="just">
              <a:lnSpc>
                <a:spcPct val="107000"/>
              </a:lnSpc>
              <a:spcAft>
                <a:spcPts val="800"/>
              </a:spcAft>
              <a:defRPr/>
            </a:pPr>
            <a:r>
              <a:rPr lang="pt-BR" dirty="0" smtClean="0"/>
              <a:t>Se </a:t>
            </a:r>
            <a:r>
              <a:rPr lang="pt-BR" dirty="0"/>
              <a:t>eleito, passará automaticamente, no ato da diplomação, para a inatividade, percebendo a remuneração a que fizer jus, em função do seu tempo de serviço.</a:t>
            </a:r>
            <a:endParaRPr lang="pt-BR" b="1" dirty="0" smtClean="0">
              <a:latin typeface="Calibri"/>
              <a:cs typeface="Times New Roman"/>
            </a:endParaRPr>
          </a:p>
          <a:p>
            <a:pPr algn="just">
              <a:lnSpc>
                <a:spcPct val="107000"/>
              </a:lnSpc>
              <a:spcAft>
                <a:spcPts val="800"/>
              </a:spcAft>
              <a:defRPr/>
            </a:pPr>
            <a:endParaRPr lang="pt-BR" sz="2400" b="1" dirty="0">
              <a:latin typeface="Calibri"/>
              <a:cs typeface="Times New Roman"/>
            </a:endParaRPr>
          </a:p>
          <a:p>
            <a:pPr algn="just">
              <a:lnSpc>
                <a:spcPct val="107000"/>
              </a:lnSpc>
              <a:spcAft>
                <a:spcPts val="800"/>
              </a:spcAft>
              <a:defRPr/>
            </a:pPr>
            <a:endParaRPr lang="pt-BR" sz="2400" b="1" dirty="0" smtClean="0">
              <a:latin typeface="Calibri"/>
              <a:cs typeface="Times New Roman"/>
            </a:endParaRPr>
          </a:p>
          <a:p>
            <a:pPr algn="just">
              <a:lnSpc>
                <a:spcPct val="107000"/>
              </a:lnSpc>
              <a:spcAft>
                <a:spcPts val="800"/>
              </a:spcAft>
              <a:defRPr/>
            </a:pPr>
            <a:endParaRPr lang="pt-BR" sz="2400" b="1" dirty="0">
              <a:latin typeface="Calibri"/>
              <a:cs typeface="Times New Roman"/>
            </a:endParaRPr>
          </a:p>
          <a:p>
            <a:pPr algn="just">
              <a:lnSpc>
                <a:spcPct val="107000"/>
              </a:lnSpc>
              <a:spcAft>
                <a:spcPts val="800"/>
              </a:spcAft>
              <a:defRPr/>
            </a:pPr>
            <a:endParaRPr lang="pt-BR" sz="2400" dirty="0"/>
          </a:p>
        </p:txBody>
      </p:sp>
    </p:spTree>
    <p:extLst>
      <p:ext uri="{BB962C8B-B14F-4D97-AF65-F5344CB8AC3E}">
        <p14:creationId xmlns:p14="http://schemas.microsoft.com/office/powerpoint/2010/main" val="10987840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Imagem 3"/>
          <p:cNvPicPr>
            <a:picLocks noChangeAspect="1"/>
          </p:cNvPicPr>
          <p:nvPr/>
        </p:nvPicPr>
        <p:blipFill>
          <a:blip r:embed="rId2"/>
          <a:stretch/>
        </p:blipFill>
        <p:spPr bwMode="auto">
          <a:xfrm>
            <a:off x="124236" y="142205"/>
            <a:ext cx="787188" cy="968747"/>
          </a:xfrm>
          <a:prstGeom prst="rect">
            <a:avLst/>
          </a:prstGeom>
        </p:spPr>
      </p:pic>
      <p:sp>
        <p:nvSpPr>
          <p:cNvPr id="5" name="CaixaDeTexto 1"/>
          <p:cNvSpPr txBox="1"/>
          <p:nvPr/>
        </p:nvSpPr>
        <p:spPr bwMode="auto">
          <a:xfrm>
            <a:off x="2452255" y="2278966"/>
            <a:ext cx="7356763" cy="2246769"/>
          </a:xfrm>
          <a:prstGeom prst="rect">
            <a:avLst/>
          </a:prstGeom>
          <a:noFill/>
        </p:spPr>
        <p:txBody>
          <a:bodyPr wrap="square" rtlCol="0">
            <a:spAutoFit/>
          </a:bodyPr>
          <a:lstStyle/>
          <a:p>
            <a:pPr algn="ctr">
              <a:defRPr/>
            </a:pPr>
            <a:r>
              <a:rPr lang="pt-BR" sz="2800" dirty="0" smtClean="0"/>
              <a:t>ESTATUTO DOS MILITARES DO ESTADO DO ACRE</a:t>
            </a:r>
            <a:endParaRPr dirty="0"/>
          </a:p>
          <a:p>
            <a:pPr algn="ctr">
              <a:defRPr/>
            </a:pPr>
            <a:endParaRPr lang="pt-BR" sz="2800" dirty="0" smtClean="0"/>
          </a:p>
          <a:p>
            <a:pPr algn="ctr">
              <a:defRPr/>
            </a:pPr>
            <a:endParaRPr lang="pt-BR" sz="2800" dirty="0"/>
          </a:p>
          <a:p>
            <a:pPr algn="ctr">
              <a:defRPr/>
            </a:pPr>
            <a:r>
              <a:rPr lang="pt-BR" sz="2800" dirty="0" smtClean="0"/>
              <a:t>Lei Complementar 164/2006</a:t>
            </a:r>
            <a:endParaRPr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Imagem 4"/>
          <p:cNvPicPr>
            <a:picLocks noChangeAspect="1"/>
          </p:cNvPicPr>
          <p:nvPr/>
        </p:nvPicPr>
        <p:blipFill>
          <a:blip r:embed="rId2"/>
          <a:stretch/>
        </p:blipFill>
        <p:spPr bwMode="auto">
          <a:xfrm>
            <a:off x="263352" y="260648"/>
            <a:ext cx="931204" cy="991964"/>
          </a:xfrm>
          <a:prstGeom prst="rect">
            <a:avLst/>
          </a:prstGeom>
        </p:spPr>
      </p:pic>
      <p:sp>
        <p:nvSpPr>
          <p:cNvPr id="7" name="Retângulo 2"/>
          <p:cNvSpPr/>
          <p:nvPr/>
        </p:nvSpPr>
        <p:spPr bwMode="auto">
          <a:xfrm>
            <a:off x="1775520" y="260648"/>
            <a:ext cx="9073008" cy="8103180"/>
          </a:xfrm>
          <a:prstGeom prst="rect">
            <a:avLst/>
          </a:prstGeom>
        </p:spPr>
        <p:txBody>
          <a:bodyPr wrap="square">
            <a:spAutoFit/>
          </a:bodyPr>
          <a:lstStyle/>
          <a:p>
            <a:pPr algn="ctr">
              <a:lnSpc>
                <a:spcPct val="107000"/>
              </a:lnSpc>
              <a:spcAft>
                <a:spcPts val="800"/>
              </a:spcAft>
              <a:defRPr/>
            </a:pPr>
            <a:r>
              <a:rPr lang="pt-BR" sz="2000" b="1" dirty="0"/>
              <a:t>Das Férias e Outros Afastamentos Temporários do Serviço</a:t>
            </a:r>
            <a:endParaRPr lang="pt-BR" sz="2000" b="1" dirty="0" smtClean="0">
              <a:latin typeface="Calibri"/>
              <a:cs typeface="Times New Roman"/>
            </a:endParaRPr>
          </a:p>
          <a:p>
            <a:pPr algn="just">
              <a:lnSpc>
                <a:spcPct val="107000"/>
              </a:lnSpc>
              <a:spcAft>
                <a:spcPts val="800"/>
              </a:spcAft>
              <a:defRPr/>
            </a:pPr>
            <a:endParaRPr lang="pt-BR" sz="1400" dirty="0" smtClean="0"/>
          </a:p>
          <a:p>
            <a:pPr algn="just">
              <a:lnSpc>
                <a:spcPct val="107000"/>
              </a:lnSpc>
              <a:spcAft>
                <a:spcPts val="800"/>
              </a:spcAft>
              <a:defRPr/>
            </a:pPr>
            <a:r>
              <a:rPr lang="pt-BR" dirty="0" smtClean="0"/>
              <a:t>As </a:t>
            </a:r>
            <a:r>
              <a:rPr lang="pt-BR" dirty="0"/>
              <a:t>férias são afastamentos totais do serviço, pelo período de trinta dias, obrigatoriamente concedidos aos militares estaduais para descanso anual, a partir do último mês do ano a que se </a:t>
            </a:r>
            <a:r>
              <a:rPr lang="pt-BR" dirty="0" smtClean="0"/>
              <a:t>referem.</a:t>
            </a:r>
          </a:p>
          <a:p>
            <a:pPr algn="just">
              <a:lnSpc>
                <a:spcPct val="107000"/>
              </a:lnSpc>
              <a:spcAft>
                <a:spcPts val="800"/>
              </a:spcAft>
              <a:defRPr/>
            </a:pPr>
            <a:endParaRPr lang="pt-BR" dirty="0" smtClean="0"/>
          </a:p>
          <a:p>
            <a:pPr algn="just">
              <a:lnSpc>
                <a:spcPct val="107000"/>
              </a:lnSpc>
              <a:spcAft>
                <a:spcPts val="800"/>
              </a:spcAft>
              <a:defRPr/>
            </a:pPr>
            <a:r>
              <a:rPr lang="pt-BR" dirty="0"/>
              <a:t>A concessão de férias não é prejudicada pelo gozo anterior de licenças para tratamento de saúde, licença para capacitação, por punição anterior decorrente de transgressão disciplinar, pelo estado de guerra ou para que sejam cumpridos atos de serviços, bem como não anula o direito àquelas licenças. </a:t>
            </a:r>
            <a:endParaRPr lang="pt-BR" dirty="0" smtClean="0"/>
          </a:p>
          <a:p>
            <a:pPr algn="just">
              <a:lnSpc>
                <a:spcPct val="107000"/>
              </a:lnSpc>
              <a:spcAft>
                <a:spcPts val="800"/>
              </a:spcAft>
              <a:defRPr/>
            </a:pPr>
            <a:endParaRPr lang="pt-BR" dirty="0" smtClean="0"/>
          </a:p>
          <a:p>
            <a:pPr algn="just">
              <a:lnSpc>
                <a:spcPct val="107000"/>
              </a:lnSpc>
              <a:spcAft>
                <a:spcPts val="800"/>
              </a:spcAft>
              <a:defRPr/>
            </a:pPr>
            <a:r>
              <a:rPr lang="pt-BR" dirty="0" smtClean="0"/>
              <a:t>Somente </a:t>
            </a:r>
            <a:r>
              <a:rPr lang="pt-BR" dirty="0"/>
              <a:t>nos casos de interesse da segurança nacional, extrema necessidade do serviço, transferência para a inatividade, cumprimento de punição disciplinar de natureza grave e baixa em hospital, os militares estaduais terão interrompido ou deixarão de gozar, na época prevista, férias que tiverem direito, registrando-se o fato em seus assentamentos.</a:t>
            </a:r>
            <a:endParaRPr lang="pt-BR" b="1" dirty="0">
              <a:latin typeface="Calibri"/>
              <a:cs typeface="Times New Roman"/>
            </a:endParaRPr>
          </a:p>
          <a:p>
            <a:pPr algn="just">
              <a:lnSpc>
                <a:spcPct val="107000"/>
              </a:lnSpc>
              <a:spcAft>
                <a:spcPts val="800"/>
              </a:spcAft>
              <a:defRPr/>
            </a:pPr>
            <a:endParaRPr lang="pt-BR" b="1" dirty="0" smtClean="0">
              <a:latin typeface="Calibri"/>
              <a:cs typeface="Times New Roman"/>
            </a:endParaRPr>
          </a:p>
          <a:p>
            <a:pPr algn="just">
              <a:lnSpc>
                <a:spcPct val="107000"/>
              </a:lnSpc>
              <a:spcAft>
                <a:spcPts val="800"/>
              </a:spcAft>
              <a:defRPr/>
            </a:pPr>
            <a:endParaRPr lang="pt-BR" sz="2400" b="1" dirty="0">
              <a:latin typeface="Calibri"/>
              <a:cs typeface="Times New Roman"/>
            </a:endParaRPr>
          </a:p>
          <a:p>
            <a:pPr algn="just">
              <a:lnSpc>
                <a:spcPct val="107000"/>
              </a:lnSpc>
              <a:spcAft>
                <a:spcPts val="800"/>
              </a:spcAft>
              <a:defRPr/>
            </a:pPr>
            <a:endParaRPr lang="pt-BR" sz="2400" b="1" dirty="0" smtClean="0">
              <a:latin typeface="Calibri"/>
              <a:cs typeface="Times New Roman"/>
            </a:endParaRPr>
          </a:p>
          <a:p>
            <a:pPr algn="just">
              <a:lnSpc>
                <a:spcPct val="107000"/>
              </a:lnSpc>
              <a:spcAft>
                <a:spcPts val="800"/>
              </a:spcAft>
              <a:defRPr/>
            </a:pPr>
            <a:endParaRPr lang="pt-BR" sz="2400" b="1" dirty="0">
              <a:latin typeface="Calibri"/>
              <a:cs typeface="Times New Roman"/>
            </a:endParaRPr>
          </a:p>
          <a:p>
            <a:pPr algn="just">
              <a:lnSpc>
                <a:spcPct val="107000"/>
              </a:lnSpc>
              <a:spcAft>
                <a:spcPts val="800"/>
              </a:spcAft>
              <a:defRPr/>
            </a:pPr>
            <a:endParaRPr lang="pt-BR" sz="2400" dirty="0"/>
          </a:p>
        </p:txBody>
      </p:sp>
    </p:spTree>
    <p:extLst>
      <p:ext uri="{BB962C8B-B14F-4D97-AF65-F5344CB8AC3E}">
        <p14:creationId xmlns:p14="http://schemas.microsoft.com/office/powerpoint/2010/main" val="34941840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Imagem 4"/>
          <p:cNvPicPr>
            <a:picLocks noChangeAspect="1"/>
          </p:cNvPicPr>
          <p:nvPr/>
        </p:nvPicPr>
        <p:blipFill>
          <a:blip r:embed="rId2"/>
          <a:stretch/>
        </p:blipFill>
        <p:spPr bwMode="auto">
          <a:xfrm>
            <a:off x="263352" y="260648"/>
            <a:ext cx="931204" cy="991964"/>
          </a:xfrm>
          <a:prstGeom prst="rect">
            <a:avLst/>
          </a:prstGeom>
        </p:spPr>
      </p:pic>
      <p:sp>
        <p:nvSpPr>
          <p:cNvPr id="7" name="Retângulo 2"/>
          <p:cNvSpPr/>
          <p:nvPr/>
        </p:nvSpPr>
        <p:spPr bwMode="auto">
          <a:xfrm>
            <a:off x="1775520" y="260648"/>
            <a:ext cx="9073008" cy="9739589"/>
          </a:xfrm>
          <a:prstGeom prst="rect">
            <a:avLst/>
          </a:prstGeom>
        </p:spPr>
        <p:txBody>
          <a:bodyPr wrap="square">
            <a:spAutoFit/>
          </a:bodyPr>
          <a:lstStyle/>
          <a:p>
            <a:pPr algn="ctr">
              <a:lnSpc>
                <a:spcPct val="107000"/>
              </a:lnSpc>
              <a:spcAft>
                <a:spcPts val="800"/>
              </a:spcAft>
              <a:defRPr/>
            </a:pPr>
            <a:r>
              <a:rPr lang="pt-BR" dirty="0"/>
              <a:t>Das Férias e Outros Afastamentos Temporários do </a:t>
            </a:r>
            <a:r>
              <a:rPr lang="pt-BR" dirty="0" smtClean="0"/>
              <a:t>Serviço</a:t>
            </a:r>
          </a:p>
          <a:p>
            <a:pPr algn="just">
              <a:lnSpc>
                <a:spcPct val="107000"/>
              </a:lnSpc>
              <a:spcAft>
                <a:spcPts val="800"/>
              </a:spcAft>
              <a:defRPr/>
            </a:pPr>
            <a:r>
              <a:rPr lang="pt-BR" b="1" dirty="0" smtClean="0"/>
              <a:t>Do afastamento total do serviço</a:t>
            </a:r>
          </a:p>
          <a:p>
            <a:pPr algn="just">
              <a:lnSpc>
                <a:spcPct val="107000"/>
              </a:lnSpc>
              <a:spcAft>
                <a:spcPts val="800"/>
              </a:spcAft>
              <a:defRPr/>
            </a:pPr>
            <a:r>
              <a:rPr lang="pt-BR" dirty="0"/>
              <a:t>O militar estadual tem direito, ainda, aos seguintes períodos de afastamento total do serviço, obedecidas as disposições legais e regulamentares, por motivo de: </a:t>
            </a:r>
            <a:endParaRPr lang="pt-BR" dirty="0" smtClean="0"/>
          </a:p>
          <a:p>
            <a:pPr algn="just">
              <a:lnSpc>
                <a:spcPct val="107000"/>
              </a:lnSpc>
              <a:spcAft>
                <a:spcPts val="800"/>
              </a:spcAft>
              <a:defRPr/>
            </a:pPr>
            <a:r>
              <a:rPr lang="pt-BR" dirty="0" smtClean="0"/>
              <a:t>I </a:t>
            </a:r>
            <a:r>
              <a:rPr lang="pt-BR" dirty="0"/>
              <a:t>- núpcias: oito dias; </a:t>
            </a:r>
            <a:endParaRPr lang="pt-BR" dirty="0" smtClean="0"/>
          </a:p>
          <a:p>
            <a:pPr algn="just">
              <a:lnSpc>
                <a:spcPct val="107000"/>
              </a:lnSpc>
              <a:spcAft>
                <a:spcPts val="800"/>
              </a:spcAft>
              <a:defRPr/>
            </a:pPr>
            <a:r>
              <a:rPr lang="pt-BR" dirty="0" smtClean="0"/>
              <a:t>II </a:t>
            </a:r>
            <a:r>
              <a:rPr lang="pt-BR" dirty="0"/>
              <a:t>- luto: oito dias; </a:t>
            </a:r>
            <a:endParaRPr lang="pt-BR" dirty="0" smtClean="0"/>
          </a:p>
          <a:p>
            <a:pPr algn="just">
              <a:lnSpc>
                <a:spcPct val="107000"/>
              </a:lnSpc>
              <a:spcAft>
                <a:spcPts val="800"/>
              </a:spcAft>
              <a:defRPr/>
            </a:pPr>
            <a:r>
              <a:rPr lang="pt-BR" dirty="0" smtClean="0"/>
              <a:t>III </a:t>
            </a:r>
            <a:r>
              <a:rPr lang="pt-BR" dirty="0"/>
              <a:t>- instalação: de cinco a dez dias; </a:t>
            </a:r>
            <a:endParaRPr lang="pt-BR" dirty="0" smtClean="0"/>
          </a:p>
          <a:p>
            <a:pPr algn="just">
              <a:lnSpc>
                <a:spcPct val="107000"/>
              </a:lnSpc>
              <a:spcAft>
                <a:spcPts val="800"/>
              </a:spcAft>
              <a:defRPr/>
            </a:pPr>
            <a:r>
              <a:rPr lang="pt-BR" dirty="0" smtClean="0"/>
              <a:t>IV </a:t>
            </a:r>
            <a:r>
              <a:rPr lang="pt-BR" dirty="0"/>
              <a:t>- trânsito: de cinco a quinze dias; e </a:t>
            </a:r>
            <a:endParaRPr lang="pt-BR" dirty="0" smtClean="0"/>
          </a:p>
          <a:p>
            <a:pPr algn="just">
              <a:lnSpc>
                <a:spcPct val="107000"/>
              </a:lnSpc>
              <a:spcAft>
                <a:spcPts val="800"/>
              </a:spcAft>
              <a:defRPr/>
            </a:pPr>
            <a:r>
              <a:rPr lang="pt-BR" dirty="0" smtClean="0"/>
              <a:t>V </a:t>
            </a:r>
            <a:r>
              <a:rPr lang="pt-BR" dirty="0"/>
              <a:t>- doação voluntária de sangue: um dia</a:t>
            </a:r>
            <a:r>
              <a:rPr lang="pt-BR" dirty="0" smtClean="0"/>
              <a:t>.</a:t>
            </a:r>
          </a:p>
          <a:p>
            <a:pPr algn="just">
              <a:lnSpc>
                <a:spcPct val="107000"/>
              </a:lnSpc>
              <a:spcAft>
                <a:spcPts val="800"/>
              </a:spcAft>
              <a:defRPr/>
            </a:pPr>
            <a:endParaRPr lang="pt-BR" dirty="0" smtClean="0"/>
          </a:p>
          <a:p>
            <a:pPr algn="just">
              <a:lnSpc>
                <a:spcPct val="107000"/>
              </a:lnSpc>
              <a:spcAft>
                <a:spcPts val="800"/>
              </a:spcAft>
              <a:defRPr/>
            </a:pPr>
            <a:r>
              <a:rPr lang="pt-BR" dirty="0" smtClean="0"/>
              <a:t>O </a:t>
            </a:r>
            <a:r>
              <a:rPr lang="pt-BR" dirty="0"/>
              <a:t>afastamento do serviço por motivo de núpcias ou luto será concedido, no primeiro caso, se solicitado por antecipação à data do evento, e no segundo caso, tão logo a autoridade a qual estiver subordinado o militar estadual tenha conhecimento do óbito de seus pais, sogros, filhos, irmãos e cônjuge ou companheiro.</a:t>
            </a:r>
            <a:endParaRPr lang="pt-BR" b="1" dirty="0" smtClean="0">
              <a:latin typeface="Calibri"/>
              <a:cs typeface="Times New Roman"/>
            </a:endParaRPr>
          </a:p>
          <a:p>
            <a:pPr algn="just">
              <a:lnSpc>
                <a:spcPct val="107000"/>
              </a:lnSpc>
              <a:spcAft>
                <a:spcPts val="800"/>
              </a:spcAft>
              <a:defRPr/>
            </a:pPr>
            <a:endParaRPr lang="pt-BR" sz="2400" b="1" dirty="0" smtClean="0">
              <a:latin typeface="Calibri"/>
              <a:cs typeface="Times New Roman"/>
            </a:endParaRPr>
          </a:p>
          <a:p>
            <a:pPr algn="just">
              <a:lnSpc>
                <a:spcPct val="107000"/>
              </a:lnSpc>
              <a:spcAft>
                <a:spcPts val="800"/>
              </a:spcAft>
              <a:defRPr/>
            </a:pPr>
            <a:endParaRPr lang="pt-BR" sz="2400" b="1" dirty="0" smtClean="0">
              <a:latin typeface="Calibri"/>
              <a:cs typeface="Times New Roman"/>
            </a:endParaRPr>
          </a:p>
          <a:p>
            <a:pPr algn="just">
              <a:lnSpc>
                <a:spcPct val="107000"/>
              </a:lnSpc>
              <a:spcAft>
                <a:spcPts val="800"/>
              </a:spcAft>
              <a:defRPr/>
            </a:pPr>
            <a:endParaRPr lang="pt-BR" sz="2400" b="1" dirty="0">
              <a:latin typeface="Calibri"/>
              <a:cs typeface="Times New Roman"/>
            </a:endParaRPr>
          </a:p>
          <a:p>
            <a:pPr algn="just">
              <a:lnSpc>
                <a:spcPct val="107000"/>
              </a:lnSpc>
              <a:spcAft>
                <a:spcPts val="800"/>
              </a:spcAft>
              <a:defRPr/>
            </a:pPr>
            <a:endParaRPr lang="pt-BR" sz="2400" b="1" dirty="0" smtClean="0">
              <a:latin typeface="Calibri"/>
              <a:cs typeface="Times New Roman"/>
            </a:endParaRPr>
          </a:p>
          <a:p>
            <a:pPr algn="just">
              <a:lnSpc>
                <a:spcPct val="107000"/>
              </a:lnSpc>
              <a:spcAft>
                <a:spcPts val="800"/>
              </a:spcAft>
              <a:defRPr/>
            </a:pPr>
            <a:endParaRPr lang="pt-BR" sz="2400" b="1" dirty="0">
              <a:latin typeface="Calibri"/>
              <a:cs typeface="Times New Roman"/>
            </a:endParaRPr>
          </a:p>
          <a:p>
            <a:pPr algn="just">
              <a:lnSpc>
                <a:spcPct val="107000"/>
              </a:lnSpc>
              <a:spcAft>
                <a:spcPts val="800"/>
              </a:spcAft>
              <a:defRPr/>
            </a:pPr>
            <a:endParaRPr lang="pt-BR" sz="2400" b="1" dirty="0" smtClean="0">
              <a:latin typeface="Calibri"/>
              <a:cs typeface="Times New Roman"/>
            </a:endParaRPr>
          </a:p>
          <a:p>
            <a:pPr algn="just">
              <a:lnSpc>
                <a:spcPct val="107000"/>
              </a:lnSpc>
              <a:spcAft>
                <a:spcPts val="800"/>
              </a:spcAft>
              <a:defRPr/>
            </a:pPr>
            <a:endParaRPr lang="pt-BR" sz="2400" b="1" dirty="0">
              <a:latin typeface="Calibri"/>
              <a:cs typeface="Times New Roman"/>
            </a:endParaRPr>
          </a:p>
          <a:p>
            <a:pPr algn="just">
              <a:lnSpc>
                <a:spcPct val="107000"/>
              </a:lnSpc>
              <a:spcAft>
                <a:spcPts val="800"/>
              </a:spcAft>
              <a:defRPr/>
            </a:pPr>
            <a:endParaRPr lang="pt-BR" sz="2400" dirty="0"/>
          </a:p>
        </p:txBody>
      </p:sp>
    </p:spTree>
    <p:extLst>
      <p:ext uri="{BB962C8B-B14F-4D97-AF65-F5344CB8AC3E}">
        <p14:creationId xmlns:p14="http://schemas.microsoft.com/office/powerpoint/2010/main" val="34892935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Imagem 4"/>
          <p:cNvPicPr>
            <a:picLocks noChangeAspect="1"/>
          </p:cNvPicPr>
          <p:nvPr/>
        </p:nvPicPr>
        <p:blipFill>
          <a:blip r:embed="rId2"/>
          <a:stretch/>
        </p:blipFill>
        <p:spPr bwMode="auto">
          <a:xfrm>
            <a:off x="263352" y="260648"/>
            <a:ext cx="931204" cy="991964"/>
          </a:xfrm>
          <a:prstGeom prst="rect">
            <a:avLst/>
          </a:prstGeom>
        </p:spPr>
      </p:pic>
      <p:sp>
        <p:nvSpPr>
          <p:cNvPr id="7" name="Retângulo 2"/>
          <p:cNvSpPr/>
          <p:nvPr/>
        </p:nvSpPr>
        <p:spPr bwMode="auto">
          <a:xfrm>
            <a:off x="1487488" y="247126"/>
            <a:ext cx="10153128" cy="9344802"/>
          </a:xfrm>
          <a:prstGeom prst="rect">
            <a:avLst/>
          </a:prstGeom>
        </p:spPr>
        <p:txBody>
          <a:bodyPr wrap="square">
            <a:spAutoFit/>
          </a:bodyPr>
          <a:lstStyle/>
          <a:p>
            <a:pPr algn="ctr">
              <a:lnSpc>
                <a:spcPct val="107000"/>
              </a:lnSpc>
              <a:spcAft>
                <a:spcPts val="800"/>
              </a:spcAft>
              <a:defRPr/>
            </a:pPr>
            <a:r>
              <a:rPr lang="pt-BR" sz="2400" b="1" dirty="0"/>
              <a:t>Das Licenças</a:t>
            </a:r>
            <a:endParaRPr lang="pt-BR" sz="2400" b="1" dirty="0" smtClean="0">
              <a:latin typeface="Calibri"/>
              <a:cs typeface="Times New Roman"/>
            </a:endParaRPr>
          </a:p>
          <a:p>
            <a:pPr algn="just">
              <a:lnSpc>
                <a:spcPct val="107000"/>
              </a:lnSpc>
              <a:spcAft>
                <a:spcPts val="800"/>
              </a:spcAft>
              <a:defRPr/>
            </a:pPr>
            <a:endParaRPr lang="pt-BR" sz="2400" dirty="0" smtClean="0"/>
          </a:p>
          <a:p>
            <a:pPr algn="just">
              <a:lnSpc>
                <a:spcPct val="107000"/>
              </a:lnSpc>
              <a:spcAft>
                <a:spcPts val="800"/>
              </a:spcAft>
              <a:defRPr/>
            </a:pPr>
            <a:r>
              <a:rPr lang="pt-BR" sz="2000" dirty="0" smtClean="0"/>
              <a:t>Licença </a:t>
            </a:r>
            <a:r>
              <a:rPr lang="pt-BR" sz="2000" dirty="0"/>
              <a:t>é a autorização para o afastamento total do serviço, em caráter temporário, concedida ao militar estadual, obedecidas às disposições legais e regulamentares, pode ser</a:t>
            </a:r>
            <a:r>
              <a:rPr lang="pt-BR" sz="2000" dirty="0" smtClean="0"/>
              <a:t>:</a:t>
            </a:r>
          </a:p>
          <a:p>
            <a:pPr algn="just">
              <a:lnSpc>
                <a:spcPct val="107000"/>
              </a:lnSpc>
              <a:spcAft>
                <a:spcPts val="800"/>
              </a:spcAft>
              <a:defRPr/>
            </a:pPr>
            <a:endParaRPr lang="pt-BR" sz="2000" dirty="0" smtClean="0"/>
          </a:p>
          <a:p>
            <a:pPr algn="just">
              <a:lnSpc>
                <a:spcPct val="107000"/>
              </a:lnSpc>
              <a:spcAft>
                <a:spcPts val="800"/>
              </a:spcAft>
              <a:defRPr/>
            </a:pPr>
            <a:r>
              <a:rPr lang="pt-BR" sz="2000" dirty="0" smtClean="0"/>
              <a:t>a) Especial </a:t>
            </a:r>
            <a:r>
              <a:rPr lang="pt-BR" sz="2000" dirty="0"/>
              <a:t>- LE; </a:t>
            </a:r>
            <a:endParaRPr lang="pt-BR" sz="2000" dirty="0" smtClean="0"/>
          </a:p>
          <a:p>
            <a:pPr algn="just">
              <a:lnSpc>
                <a:spcPct val="107000"/>
              </a:lnSpc>
              <a:spcAft>
                <a:spcPts val="800"/>
              </a:spcAft>
              <a:defRPr/>
            </a:pPr>
            <a:r>
              <a:rPr lang="pt-BR" sz="2000" dirty="0" smtClean="0"/>
              <a:t>b</a:t>
            </a:r>
            <a:r>
              <a:rPr lang="pt-BR" sz="2000" dirty="0"/>
              <a:t>) para Tratar de Interesse Particular - LTIP; </a:t>
            </a:r>
            <a:endParaRPr lang="pt-BR" sz="2000" dirty="0" smtClean="0"/>
          </a:p>
          <a:p>
            <a:pPr algn="just">
              <a:lnSpc>
                <a:spcPct val="107000"/>
              </a:lnSpc>
              <a:spcAft>
                <a:spcPts val="800"/>
              </a:spcAft>
              <a:defRPr/>
            </a:pPr>
            <a:r>
              <a:rPr lang="pt-BR" sz="2000" dirty="0" smtClean="0"/>
              <a:t>c</a:t>
            </a:r>
            <a:r>
              <a:rPr lang="pt-BR" sz="2000" dirty="0"/>
              <a:t>) para Tratamento de Saúde de Pessoa da Família - LTSPF; </a:t>
            </a:r>
            <a:endParaRPr lang="pt-BR" sz="2000" dirty="0" smtClean="0"/>
          </a:p>
          <a:p>
            <a:pPr algn="just">
              <a:lnSpc>
                <a:spcPct val="107000"/>
              </a:lnSpc>
              <a:spcAft>
                <a:spcPts val="800"/>
              </a:spcAft>
              <a:defRPr/>
            </a:pPr>
            <a:r>
              <a:rPr lang="pt-BR" sz="2000" dirty="0" smtClean="0"/>
              <a:t>d</a:t>
            </a:r>
            <a:r>
              <a:rPr lang="pt-BR" sz="2000" dirty="0"/>
              <a:t>) para Tratamento de Saúde Própria - LTSP; </a:t>
            </a:r>
            <a:endParaRPr lang="pt-BR" sz="2000" dirty="0" smtClean="0"/>
          </a:p>
          <a:p>
            <a:pPr algn="just">
              <a:lnSpc>
                <a:spcPct val="107000"/>
              </a:lnSpc>
              <a:spcAft>
                <a:spcPts val="800"/>
              </a:spcAft>
              <a:defRPr/>
            </a:pPr>
            <a:r>
              <a:rPr lang="pt-BR" sz="2000" dirty="0" smtClean="0"/>
              <a:t>e</a:t>
            </a:r>
            <a:r>
              <a:rPr lang="pt-BR" sz="2000" dirty="0"/>
              <a:t>) Licença Maternidade - LM; e </a:t>
            </a:r>
            <a:endParaRPr lang="pt-BR" sz="2000" dirty="0" smtClean="0"/>
          </a:p>
          <a:p>
            <a:pPr algn="just">
              <a:lnSpc>
                <a:spcPct val="107000"/>
              </a:lnSpc>
              <a:spcAft>
                <a:spcPts val="800"/>
              </a:spcAft>
              <a:defRPr/>
            </a:pPr>
            <a:r>
              <a:rPr lang="pt-BR" sz="2000" dirty="0" smtClean="0"/>
              <a:t>f</a:t>
            </a:r>
            <a:r>
              <a:rPr lang="pt-BR" sz="2000" dirty="0"/>
              <a:t>) Licença à Paternidade </a:t>
            </a:r>
            <a:r>
              <a:rPr lang="pt-BR" sz="2000" dirty="0" smtClean="0"/>
              <a:t>– LP.</a:t>
            </a:r>
          </a:p>
          <a:p>
            <a:pPr algn="just">
              <a:lnSpc>
                <a:spcPct val="107000"/>
              </a:lnSpc>
              <a:spcAft>
                <a:spcPts val="800"/>
              </a:spcAft>
              <a:defRPr/>
            </a:pPr>
            <a:r>
              <a:rPr lang="pt-BR" sz="2000" dirty="0"/>
              <a:t>As licenças poderão ser interrompidas a pedido ou nas condições estabelecidas </a:t>
            </a:r>
            <a:r>
              <a:rPr lang="pt-BR" sz="2000" dirty="0" smtClean="0"/>
              <a:t>no Estatuto.</a:t>
            </a:r>
          </a:p>
          <a:p>
            <a:pPr algn="just">
              <a:lnSpc>
                <a:spcPct val="107000"/>
              </a:lnSpc>
              <a:spcAft>
                <a:spcPts val="800"/>
              </a:spcAft>
              <a:defRPr/>
            </a:pPr>
            <a:endParaRPr lang="pt-BR" sz="2400" b="1" dirty="0" smtClean="0">
              <a:latin typeface="Calibri"/>
              <a:cs typeface="Times New Roman"/>
            </a:endParaRPr>
          </a:p>
          <a:p>
            <a:pPr algn="just">
              <a:lnSpc>
                <a:spcPct val="107000"/>
              </a:lnSpc>
              <a:spcAft>
                <a:spcPts val="800"/>
              </a:spcAft>
              <a:defRPr/>
            </a:pPr>
            <a:endParaRPr lang="pt-BR" sz="2400" b="1" dirty="0">
              <a:latin typeface="Calibri"/>
              <a:cs typeface="Times New Roman"/>
            </a:endParaRPr>
          </a:p>
          <a:p>
            <a:pPr algn="just">
              <a:lnSpc>
                <a:spcPct val="107000"/>
              </a:lnSpc>
              <a:spcAft>
                <a:spcPts val="800"/>
              </a:spcAft>
              <a:defRPr/>
            </a:pPr>
            <a:endParaRPr lang="pt-BR" sz="2400" b="1" dirty="0" smtClean="0">
              <a:latin typeface="Calibri"/>
              <a:cs typeface="Times New Roman"/>
            </a:endParaRPr>
          </a:p>
          <a:p>
            <a:pPr algn="just">
              <a:lnSpc>
                <a:spcPct val="107000"/>
              </a:lnSpc>
              <a:spcAft>
                <a:spcPts val="800"/>
              </a:spcAft>
              <a:defRPr/>
            </a:pPr>
            <a:endParaRPr lang="pt-BR" sz="2400" b="1" dirty="0">
              <a:latin typeface="Calibri"/>
              <a:cs typeface="Times New Roman"/>
            </a:endParaRPr>
          </a:p>
          <a:p>
            <a:pPr algn="just">
              <a:lnSpc>
                <a:spcPct val="107000"/>
              </a:lnSpc>
              <a:spcAft>
                <a:spcPts val="800"/>
              </a:spcAft>
              <a:defRPr/>
            </a:pPr>
            <a:endParaRPr lang="pt-BR" sz="2400" b="1" dirty="0" smtClean="0">
              <a:latin typeface="Calibri"/>
              <a:cs typeface="Times New Roman"/>
            </a:endParaRPr>
          </a:p>
          <a:p>
            <a:pPr algn="just">
              <a:lnSpc>
                <a:spcPct val="107000"/>
              </a:lnSpc>
              <a:spcAft>
                <a:spcPts val="800"/>
              </a:spcAft>
              <a:defRPr/>
            </a:pPr>
            <a:endParaRPr lang="pt-BR" sz="2400" b="1" dirty="0">
              <a:latin typeface="Calibri"/>
              <a:cs typeface="Times New Roman"/>
            </a:endParaRPr>
          </a:p>
          <a:p>
            <a:pPr algn="just">
              <a:lnSpc>
                <a:spcPct val="107000"/>
              </a:lnSpc>
              <a:spcAft>
                <a:spcPts val="800"/>
              </a:spcAft>
              <a:defRPr/>
            </a:pPr>
            <a:endParaRPr lang="pt-BR" sz="2400" dirty="0"/>
          </a:p>
        </p:txBody>
      </p:sp>
    </p:spTree>
    <p:extLst>
      <p:ext uri="{BB962C8B-B14F-4D97-AF65-F5344CB8AC3E}">
        <p14:creationId xmlns:p14="http://schemas.microsoft.com/office/powerpoint/2010/main" val="30347715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Imagem 4"/>
          <p:cNvPicPr>
            <a:picLocks noChangeAspect="1"/>
          </p:cNvPicPr>
          <p:nvPr/>
        </p:nvPicPr>
        <p:blipFill>
          <a:blip r:embed="rId2"/>
          <a:stretch/>
        </p:blipFill>
        <p:spPr bwMode="auto">
          <a:xfrm>
            <a:off x="263352" y="260648"/>
            <a:ext cx="931204" cy="991964"/>
          </a:xfrm>
          <a:prstGeom prst="rect">
            <a:avLst/>
          </a:prstGeom>
        </p:spPr>
      </p:pic>
      <p:sp>
        <p:nvSpPr>
          <p:cNvPr id="7" name="Retângulo 2"/>
          <p:cNvSpPr/>
          <p:nvPr/>
        </p:nvSpPr>
        <p:spPr bwMode="auto">
          <a:xfrm>
            <a:off x="1775520" y="260648"/>
            <a:ext cx="9073008" cy="7312899"/>
          </a:xfrm>
          <a:prstGeom prst="rect">
            <a:avLst/>
          </a:prstGeom>
        </p:spPr>
        <p:txBody>
          <a:bodyPr wrap="square">
            <a:spAutoFit/>
          </a:bodyPr>
          <a:lstStyle/>
          <a:p>
            <a:pPr algn="ctr">
              <a:lnSpc>
                <a:spcPct val="107000"/>
              </a:lnSpc>
              <a:spcAft>
                <a:spcPts val="800"/>
              </a:spcAft>
              <a:defRPr/>
            </a:pPr>
            <a:r>
              <a:rPr lang="pt-BR" sz="2000" b="1" dirty="0"/>
              <a:t>Do Ausente e do </a:t>
            </a:r>
            <a:r>
              <a:rPr lang="pt-BR" sz="2000" b="1" dirty="0" smtClean="0"/>
              <a:t>Desertor</a:t>
            </a:r>
          </a:p>
          <a:p>
            <a:pPr algn="ctr">
              <a:lnSpc>
                <a:spcPct val="107000"/>
              </a:lnSpc>
              <a:spcAft>
                <a:spcPts val="800"/>
              </a:spcAft>
              <a:defRPr/>
            </a:pPr>
            <a:endParaRPr lang="pt-BR" sz="2000" b="1" dirty="0" smtClean="0">
              <a:latin typeface="Calibri"/>
              <a:cs typeface="Times New Roman"/>
            </a:endParaRPr>
          </a:p>
          <a:p>
            <a:pPr algn="just">
              <a:lnSpc>
                <a:spcPct val="107000"/>
              </a:lnSpc>
              <a:spcAft>
                <a:spcPts val="800"/>
              </a:spcAft>
              <a:defRPr/>
            </a:pPr>
            <a:r>
              <a:rPr lang="pt-BR" dirty="0"/>
              <a:t>É considerado ausente o militar estadual que, por mais de vinte e quatro horas consecutivas: </a:t>
            </a:r>
            <a:r>
              <a:rPr lang="pt-BR" dirty="0" smtClean="0"/>
              <a:t>deixar </a:t>
            </a:r>
            <a:r>
              <a:rPr lang="pt-BR" dirty="0"/>
              <a:t>de comparecer à sua organização militar estadual, sem comunicar qualquer motivo de impedimento; </a:t>
            </a:r>
            <a:r>
              <a:rPr lang="pt-BR" dirty="0" smtClean="0"/>
              <a:t>e, ausentar-se</a:t>
            </a:r>
            <a:r>
              <a:rPr lang="pt-BR" dirty="0"/>
              <a:t>, sem licença, da organização militar estadual onde serve ou local onde deve permanecer</a:t>
            </a:r>
            <a:r>
              <a:rPr lang="pt-BR" dirty="0" smtClean="0"/>
              <a:t>.</a:t>
            </a:r>
          </a:p>
          <a:p>
            <a:pPr algn="just">
              <a:lnSpc>
                <a:spcPct val="107000"/>
              </a:lnSpc>
              <a:spcAft>
                <a:spcPts val="800"/>
              </a:spcAft>
              <a:defRPr/>
            </a:pPr>
            <a:endParaRPr lang="pt-BR" dirty="0" smtClean="0"/>
          </a:p>
          <a:p>
            <a:pPr algn="just">
              <a:lnSpc>
                <a:spcPct val="107000"/>
              </a:lnSpc>
              <a:spcAft>
                <a:spcPts val="800"/>
              </a:spcAft>
              <a:defRPr/>
            </a:pPr>
            <a:r>
              <a:rPr lang="pt-BR" dirty="0"/>
              <a:t>É considerado desertor o militar estadual que se ausentar, sem licença, da unidade em que serve, ou do lugar em que deve permanecer, por mais de oito dias, e nos demais casos assimilados previstos na legislação penal </a:t>
            </a:r>
            <a:r>
              <a:rPr lang="pt-BR" dirty="0" smtClean="0"/>
              <a:t>militar.</a:t>
            </a:r>
          </a:p>
          <a:p>
            <a:pPr algn="just">
              <a:lnSpc>
                <a:spcPct val="107000"/>
              </a:lnSpc>
              <a:spcAft>
                <a:spcPts val="800"/>
              </a:spcAft>
              <a:defRPr/>
            </a:pPr>
            <a:endParaRPr lang="pt-BR" dirty="0"/>
          </a:p>
          <a:p>
            <a:pPr algn="just">
              <a:lnSpc>
                <a:spcPct val="107000"/>
              </a:lnSpc>
              <a:spcAft>
                <a:spcPts val="800"/>
              </a:spcAft>
              <a:defRPr/>
            </a:pPr>
            <a:endParaRPr lang="pt-BR" dirty="0" smtClean="0"/>
          </a:p>
          <a:p>
            <a:pPr algn="just">
              <a:lnSpc>
                <a:spcPct val="107000"/>
              </a:lnSpc>
              <a:spcAft>
                <a:spcPts val="800"/>
              </a:spcAft>
              <a:defRPr/>
            </a:pPr>
            <a:r>
              <a:rPr lang="pt-BR" dirty="0"/>
              <a:t>A contagem dos dias de ausência, para efeito da lavratura do termo de deserção, iniciar-se-á à zero hora do dia seguinte àquele em que for verificada a falta injustificada do militar. </a:t>
            </a:r>
            <a:endParaRPr lang="pt-BR" sz="2400" b="1" dirty="0" smtClean="0">
              <a:latin typeface="Calibri"/>
              <a:cs typeface="Times New Roman"/>
            </a:endParaRPr>
          </a:p>
          <a:p>
            <a:pPr algn="just">
              <a:lnSpc>
                <a:spcPct val="107000"/>
              </a:lnSpc>
              <a:spcAft>
                <a:spcPts val="800"/>
              </a:spcAft>
              <a:defRPr/>
            </a:pPr>
            <a:endParaRPr lang="pt-BR" sz="2400" b="1" dirty="0">
              <a:latin typeface="Calibri"/>
              <a:cs typeface="Times New Roman"/>
            </a:endParaRPr>
          </a:p>
          <a:p>
            <a:pPr algn="just">
              <a:lnSpc>
                <a:spcPct val="107000"/>
              </a:lnSpc>
              <a:spcAft>
                <a:spcPts val="800"/>
              </a:spcAft>
              <a:defRPr/>
            </a:pPr>
            <a:endParaRPr lang="pt-BR" sz="2400" b="1" dirty="0" smtClean="0">
              <a:latin typeface="Calibri"/>
              <a:cs typeface="Times New Roman"/>
            </a:endParaRPr>
          </a:p>
          <a:p>
            <a:pPr algn="just">
              <a:lnSpc>
                <a:spcPct val="107000"/>
              </a:lnSpc>
              <a:spcAft>
                <a:spcPts val="800"/>
              </a:spcAft>
              <a:defRPr/>
            </a:pPr>
            <a:endParaRPr lang="pt-BR" sz="2400" b="1" dirty="0">
              <a:latin typeface="Calibri"/>
              <a:cs typeface="Times New Roman"/>
            </a:endParaRPr>
          </a:p>
          <a:p>
            <a:pPr algn="just">
              <a:lnSpc>
                <a:spcPct val="107000"/>
              </a:lnSpc>
              <a:spcAft>
                <a:spcPts val="800"/>
              </a:spcAft>
              <a:defRPr/>
            </a:pPr>
            <a:endParaRPr lang="pt-BR" sz="2400" dirty="0"/>
          </a:p>
        </p:txBody>
      </p:sp>
    </p:spTree>
    <p:extLst>
      <p:ext uri="{BB962C8B-B14F-4D97-AF65-F5344CB8AC3E}">
        <p14:creationId xmlns:p14="http://schemas.microsoft.com/office/powerpoint/2010/main" val="25558690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Imagem 4"/>
          <p:cNvPicPr>
            <a:picLocks noChangeAspect="1"/>
          </p:cNvPicPr>
          <p:nvPr/>
        </p:nvPicPr>
        <p:blipFill>
          <a:blip r:embed="rId2"/>
          <a:stretch/>
        </p:blipFill>
        <p:spPr bwMode="auto">
          <a:xfrm>
            <a:off x="263352" y="260648"/>
            <a:ext cx="931204" cy="991964"/>
          </a:xfrm>
          <a:prstGeom prst="rect">
            <a:avLst/>
          </a:prstGeom>
        </p:spPr>
      </p:pic>
      <p:sp>
        <p:nvSpPr>
          <p:cNvPr id="7" name="Retângulo 2"/>
          <p:cNvSpPr/>
          <p:nvPr/>
        </p:nvSpPr>
        <p:spPr bwMode="auto">
          <a:xfrm>
            <a:off x="1775520" y="260648"/>
            <a:ext cx="9073008" cy="8341322"/>
          </a:xfrm>
          <a:prstGeom prst="rect">
            <a:avLst/>
          </a:prstGeom>
        </p:spPr>
        <p:txBody>
          <a:bodyPr wrap="square">
            <a:spAutoFit/>
          </a:bodyPr>
          <a:lstStyle/>
          <a:p>
            <a:pPr algn="ctr">
              <a:lnSpc>
                <a:spcPct val="107000"/>
              </a:lnSpc>
              <a:spcAft>
                <a:spcPts val="800"/>
              </a:spcAft>
              <a:defRPr/>
            </a:pPr>
            <a:r>
              <a:rPr lang="pt-BR" sz="2400" b="1" dirty="0"/>
              <a:t>Da </a:t>
            </a:r>
            <a:r>
              <a:rPr lang="pt-BR" sz="2400" b="1" dirty="0" smtClean="0"/>
              <a:t>Deserção</a:t>
            </a:r>
          </a:p>
          <a:p>
            <a:pPr algn="ctr">
              <a:lnSpc>
                <a:spcPct val="107000"/>
              </a:lnSpc>
              <a:spcAft>
                <a:spcPts val="800"/>
              </a:spcAft>
              <a:defRPr/>
            </a:pPr>
            <a:r>
              <a:rPr lang="pt-BR" sz="2400" b="1" dirty="0" smtClean="0"/>
              <a:t> </a:t>
            </a:r>
            <a:endParaRPr lang="pt-BR" sz="2400" b="1" dirty="0" smtClean="0">
              <a:latin typeface="Calibri"/>
              <a:cs typeface="Times New Roman"/>
            </a:endParaRPr>
          </a:p>
          <a:p>
            <a:pPr algn="just">
              <a:lnSpc>
                <a:spcPct val="107000"/>
              </a:lnSpc>
              <a:spcAft>
                <a:spcPts val="800"/>
              </a:spcAft>
              <a:defRPr/>
            </a:pPr>
            <a:r>
              <a:rPr lang="pt-BR" dirty="0"/>
              <a:t>A deserção do militar estadual acarreta interrupção do serviço militar estadual, com a </a:t>
            </a:r>
            <a:r>
              <a:rPr lang="pt-BR" dirty="0" smtClean="0"/>
              <a:t>consequente </a:t>
            </a:r>
            <a:r>
              <a:rPr lang="pt-BR" dirty="0"/>
              <a:t>demissão </a:t>
            </a:r>
            <a:r>
              <a:rPr lang="pt-BR" dirty="0" err="1"/>
              <a:t>ex</a:t>
            </a:r>
            <a:r>
              <a:rPr lang="pt-BR" dirty="0"/>
              <a:t> </a:t>
            </a:r>
            <a:r>
              <a:rPr lang="pt-BR" dirty="0" err="1" smtClean="0"/>
              <a:t>offício</a:t>
            </a:r>
            <a:r>
              <a:rPr lang="pt-BR" dirty="0" smtClean="0"/>
              <a:t> </a:t>
            </a:r>
            <a:r>
              <a:rPr lang="pt-BR" dirty="0"/>
              <a:t>para o oficial ou exclusão do serviço ativo para a praça</a:t>
            </a:r>
            <a:r>
              <a:rPr lang="pt-BR" dirty="0" smtClean="0"/>
              <a:t>.</a:t>
            </a:r>
          </a:p>
          <a:p>
            <a:pPr algn="just">
              <a:lnSpc>
                <a:spcPct val="107000"/>
              </a:lnSpc>
              <a:spcAft>
                <a:spcPts val="800"/>
              </a:spcAft>
              <a:defRPr/>
            </a:pPr>
            <a:endParaRPr lang="pt-BR" dirty="0" smtClean="0"/>
          </a:p>
          <a:p>
            <a:pPr algn="just">
              <a:lnSpc>
                <a:spcPct val="107000"/>
              </a:lnSpc>
              <a:spcAft>
                <a:spcPts val="800"/>
              </a:spcAft>
              <a:defRPr/>
            </a:pPr>
            <a:r>
              <a:rPr lang="pt-BR" dirty="0"/>
              <a:t>A demissão do oficial ou a exclusão da praça com estabilidade assegurada processar-se-á após um ano da agregação, se não houver captura ou apresentação voluntária antes deste prazo. </a:t>
            </a:r>
            <a:endParaRPr lang="pt-BR" dirty="0" smtClean="0"/>
          </a:p>
          <a:p>
            <a:pPr algn="just">
              <a:lnSpc>
                <a:spcPct val="107000"/>
              </a:lnSpc>
              <a:spcAft>
                <a:spcPts val="800"/>
              </a:spcAft>
              <a:defRPr/>
            </a:pPr>
            <a:endParaRPr lang="pt-BR" dirty="0" smtClean="0"/>
          </a:p>
          <a:p>
            <a:pPr algn="just">
              <a:lnSpc>
                <a:spcPct val="107000"/>
              </a:lnSpc>
              <a:spcAft>
                <a:spcPts val="800"/>
              </a:spcAft>
              <a:defRPr/>
            </a:pPr>
            <a:r>
              <a:rPr lang="pt-BR" dirty="0"/>
              <a:t>A praça sem estabilidade assegurada será automaticamente excluída após oficialmente declarada desertora</a:t>
            </a:r>
            <a:r>
              <a:rPr lang="pt-BR" dirty="0" smtClean="0"/>
              <a:t>.</a:t>
            </a:r>
          </a:p>
          <a:p>
            <a:pPr algn="just">
              <a:lnSpc>
                <a:spcPct val="107000"/>
              </a:lnSpc>
              <a:spcAft>
                <a:spcPts val="800"/>
              </a:spcAft>
              <a:defRPr/>
            </a:pPr>
            <a:endParaRPr lang="pt-BR" dirty="0" smtClean="0"/>
          </a:p>
          <a:p>
            <a:pPr algn="just">
              <a:lnSpc>
                <a:spcPct val="107000"/>
              </a:lnSpc>
              <a:spcAft>
                <a:spcPts val="800"/>
              </a:spcAft>
              <a:defRPr/>
            </a:pPr>
            <a:r>
              <a:rPr lang="pt-BR" dirty="0"/>
              <a:t>O militar estadual desertor, que for capturado ou que se apresentar voluntariamente depois de haver sido demitido ou excluído será reincluído no serviço ativo e a seguir agregado para se ver processar.</a:t>
            </a:r>
            <a:endParaRPr lang="pt-BR" b="1" dirty="0">
              <a:latin typeface="Calibri"/>
              <a:cs typeface="Times New Roman"/>
            </a:endParaRPr>
          </a:p>
          <a:p>
            <a:pPr algn="just">
              <a:lnSpc>
                <a:spcPct val="107000"/>
              </a:lnSpc>
              <a:spcAft>
                <a:spcPts val="800"/>
              </a:spcAft>
              <a:defRPr/>
            </a:pPr>
            <a:endParaRPr lang="pt-BR" sz="2400" b="1" dirty="0" smtClean="0">
              <a:latin typeface="Calibri"/>
              <a:cs typeface="Times New Roman"/>
            </a:endParaRPr>
          </a:p>
          <a:p>
            <a:pPr algn="just">
              <a:lnSpc>
                <a:spcPct val="107000"/>
              </a:lnSpc>
              <a:spcAft>
                <a:spcPts val="800"/>
              </a:spcAft>
              <a:defRPr/>
            </a:pPr>
            <a:endParaRPr lang="pt-BR" sz="2400" b="1" dirty="0">
              <a:latin typeface="Calibri"/>
              <a:cs typeface="Times New Roman"/>
            </a:endParaRPr>
          </a:p>
          <a:p>
            <a:pPr algn="just">
              <a:lnSpc>
                <a:spcPct val="107000"/>
              </a:lnSpc>
              <a:spcAft>
                <a:spcPts val="800"/>
              </a:spcAft>
              <a:defRPr/>
            </a:pPr>
            <a:endParaRPr lang="pt-BR" sz="2400" b="1" dirty="0" smtClean="0">
              <a:latin typeface="Calibri"/>
              <a:cs typeface="Times New Roman"/>
            </a:endParaRPr>
          </a:p>
          <a:p>
            <a:pPr algn="just">
              <a:lnSpc>
                <a:spcPct val="107000"/>
              </a:lnSpc>
              <a:spcAft>
                <a:spcPts val="800"/>
              </a:spcAft>
              <a:defRPr/>
            </a:pPr>
            <a:endParaRPr lang="pt-BR" sz="2400" b="1" dirty="0">
              <a:latin typeface="Calibri"/>
              <a:cs typeface="Times New Roman"/>
            </a:endParaRPr>
          </a:p>
          <a:p>
            <a:pPr algn="just">
              <a:lnSpc>
                <a:spcPct val="107000"/>
              </a:lnSpc>
              <a:spcAft>
                <a:spcPts val="800"/>
              </a:spcAft>
              <a:defRPr/>
            </a:pPr>
            <a:endParaRPr lang="pt-BR" sz="2400" dirty="0"/>
          </a:p>
        </p:txBody>
      </p:sp>
    </p:spTree>
    <p:extLst>
      <p:ext uri="{BB962C8B-B14F-4D97-AF65-F5344CB8AC3E}">
        <p14:creationId xmlns:p14="http://schemas.microsoft.com/office/powerpoint/2010/main" val="39627820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Imagem 4"/>
          <p:cNvPicPr>
            <a:picLocks noChangeAspect="1"/>
          </p:cNvPicPr>
          <p:nvPr/>
        </p:nvPicPr>
        <p:blipFill>
          <a:blip r:embed="rId2"/>
          <a:stretch/>
        </p:blipFill>
        <p:spPr bwMode="auto">
          <a:xfrm>
            <a:off x="263352" y="260648"/>
            <a:ext cx="931204" cy="991964"/>
          </a:xfrm>
          <a:prstGeom prst="rect">
            <a:avLst/>
          </a:prstGeom>
        </p:spPr>
      </p:pic>
      <p:sp>
        <p:nvSpPr>
          <p:cNvPr id="7" name="Retângulo 2"/>
          <p:cNvSpPr/>
          <p:nvPr/>
        </p:nvSpPr>
        <p:spPr bwMode="auto">
          <a:xfrm>
            <a:off x="1775520" y="260648"/>
            <a:ext cx="9073008" cy="8180637"/>
          </a:xfrm>
          <a:prstGeom prst="rect">
            <a:avLst/>
          </a:prstGeom>
        </p:spPr>
        <p:txBody>
          <a:bodyPr wrap="square">
            <a:spAutoFit/>
          </a:bodyPr>
          <a:lstStyle/>
          <a:p>
            <a:pPr algn="ctr">
              <a:lnSpc>
                <a:spcPct val="107000"/>
              </a:lnSpc>
              <a:spcAft>
                <a:spcPts val="800"/>
              </a:spcAft>
              <a:defRPr/>
            </a:pPr>
            <a:r>
              <a:rPr lang="pt-BR" sz="2000" b="1" dirty="0"/>
              <a:t>DAS RECOMPENSAS E DAS DISPENSAS DO SERVIÇO</a:t>
            </a:r>
            <a:endParaRPr lang="pt-BR" sz="2000" b="1" dirty="0" smtClean="0">
              <a:latin typeface="Calibri"/>
              <a:cs typeface="Times New Roman"/>
            </a:endParaRPr>
          </a:p>
          <a:p>
            <a:pPr algn="just">
              <a:lnSpc>
                <a:spcPct val="107000"/>
              </a:lnSpc>
              <a:spcAft>
                <a:spcPts val="800"/>
              </a:spcAft>
              <a:defRPr/>
            </a:pPr>
            <a:endParaRPr lang="pt-BR" dirty="0" smtClean="0"/>
          </a:p>
          <a:p>
            <a:pPr algn="just">
              <a:lnSpc>
                <a:spcPct val="107000"/>
              </a:lnSpc>
              <a:spcAft>
                <a:spcPts val="800"/>
              </a:spcAft>
              <a:defRPr/>
            </a:pPr>
            <a:r>
              <a:rPr lang="pt-BR" dirty="0" smtClean="0"/>
              <a:t>As </a:t>
            </a:r>
            <a:r>
              <a:rPr lang="pt-BR" dirty="0"/>
              <a:t>recompensas constituem reconhecimento dos bons serviços prestados pelos militares </a:t>
            </a:r>
            <a:r>
              <a:rPr lang="pt-BR" dirty="0" smtClean="0"/>
              <a:t>estaduais</a:t>
            </a:r>
            <a:r>
              <a:rPr lang="pt-BR" sz="2400" dirty="0"/>
              <a:t> </a:t>
            </a:r>
            <a:r>
              <a:rPr lang="pt-BR" dirty="0"/>
              <a:t>e serão concedidas de acordo com as normas estabelecidas nas leis e nos regulamentos do Corpo de Bombeiros Militar do Acre.</a:t>
            </a:r>
          </a:p>
          <a:p>
            <a:pPr algn="just">
              <a:lnSpc>
                <a:spcPct val="107000"/>
              </a:lnSpc>
              <a:spcAft>
                <a:spcPts val="800"/>
              </a:spcAft>
              <a:defRPr/>
            </a:pPr>
            <a:endParaRPr lang="pt-BR" sz="2400" dirty="0" smtClean="0"/>
          </a:p>
          <a:p>
            <a:pPr algn="just">
              <a:lnSpc>
                <a:spcPct val="107000"/>
              </a:lnSpc>
              <a:spcAft>
                <a:spcPts val="800"/>
              </a:spcAft>
              <a:defRPr/>
            </a:pPr>
            <a:r>
              <a:rPr lang="pt-BR" sz="2400" dirty="0" smtClean="0"/>
              <a:t>São </a:t>
            </a:r>
            <a:r>
              <a:rPr lang="pt-BR" sz="2400" dirty="0"/>
              <a:t>recompensas militares estaduais: </a:t>
            </a:r>
            <a:endParaRPr lang="pt-BR" sz="2400" dirty="0" smtClean="0"/>
          </a:p>
          <a:p>
            <a:pPr algn="just">
              <a:lnSpc>
                <a:spcPct val="107000"/>
              </a:lnSpc>
              <a:spcAft>
                <a:spcPts val="800"/>
              </a:spcAft>
              <a:defRPr/>
            </a:pPr>
            <a:endParaRPr lang="pt-BR" sz="2400" dirty="0" smtClean="0"/>
          </a:p>
          <a:p>
            <a:pPr marL="342900" indent="-342900" algn="just">
              <a:lnSpc>
                <a:spcPct val="107000"/>
              </a:lnSpc>
              <a:spcAft>
                <a:spcPts val="800"/>
              </a:spcAft>
              <a:buFontTx/>
              <a:buChar char="-"/>
              <a:defRPr/>
            </a:pPr>
            <a:r>
              <a:rPr lang="pt-BR" sz="2400" dirty="0" smtClean="0"/>
              <a:t>Prêmio </a:t>
            </a:r>
            <a:r>
              <a:rPr lang="pt-BR" sz="2400" dirty="0"/>
              <a:t>de honra ao mérito; </a:t>
            </a:r>
            <a:endParaRPr lang="pt-BR" sz="2400" dirty="0" smtClean="0"/>
          </a:p>
          <a:p>
            <a:pPr marL="342900" indent="-342900" algn="just">
              <a:lnSpc>
                <a:spcPct val="107000"/>
              </a:lnSpc>
              <a:spcAft>
                <a:spcPts val="800"/>
              </a:spcAft>
              <a:buFontTx/>
              <a:buChar char="-"/>
              <a:defRPr/>
            </a:pPr>
            <a:r>
              <a:rPr lang="pt-BR" sz="2400" dirty="0" smtClean="0"/>
              <a:t>Condecorações </a:t>
            </a:r>
            <a:r>
              <a:rPr lang="pt-BR" sz="2400" dirty="0"/>
              <a:t>por serviços prestados; </a:t>
            </a:r>
          </a:p>
          <a:p>
            <a:pPr marL="342900" indent="-342900" algn="just">
              <a:lnSpc>
                <a:spcPct val="107000"/>
              </a:lnSpc>
              <a:spcAft>
                <a:spcPts val="800"/>
              </a:spcAft>
              <a:buFontTx/>
              <a:buChar char="-"/>
              <a:defRPr/>
            </a:pPr>
            <a:r>
              <a:rPr lang="pt-BR" sz="2400" dirty="0" smtClean="0"/>
              <a:t>Elogios</a:t>
            </a:r>
            <a:r>
              <a:rPr lang="pt-BR" sz="2400" dirty="0"/>
              <a:t>, louvores e referências elogiosas; e </a:t>
            </a:r>
          </a:p>
          <a:p>
            <a:pPr marL="342900" indent="-342900" algn="just">
              <a:lnSpc>
                <a:spcPct val="107000"/>
              </a:lnSpc>
              <a:spcAft>
                <a:spcPts val="800"/>
              </a:spcAft>
              <a:buFontTx/>
              <a:buChar char="-"/>
              <a:defRPr/>
            </a:pPr>
            <a:r>
              <a:rPr lang="pt-BR" sz="2400" dirty="0" smtClean="0"/>
              <a:t>Dispensa </a:t>
            </a:r>
            <a:r>
              <a:rPr lang="pt-BR" sz="2400" dirty="0"/>
              <a:t>do serviço.</a:t>
            </a:r>
            <a:endParaRPr lang="pt-BR" sz="2400" b="1" dirty="0">
              <a:latin typeface="Calibri"/>
              <a:cs typeface="Times New Roman"/>
            </a:endParaRPr>
          </a:p>
          <a:p>
            <a:pPr algn="just">
              <a:lnSpc>
                <a:spcPct val="107000"/>
              </a:lnSpc>
              <a:spcAft>
                <a:spcPts val="800"/>
              </a:spcAft>
              <a:defRPr/>
            </a:pPr>
            <a:endParaRPr lang="pt-BR" sz="2400" b="1" dirty="0" smtClean="0">
              <a:latin typeface="Calibri"/>
              <a:cs typeface="Times New Roman"/>
            </a:endParaRPr>
          </a:p>
          <a:p>
            <a:pPr algn="just">
              <a:lnSpc>
                <a:spcPct val="107000"/>
              </a:lnSpc>
              <a:spcAft>
                <a:spcPts val="800"/>
              </a:spcAft>
              <a:defRPr/>
            </a:pPr>
            <a:endParaRPr lang="pt-BR" sz="2400" b="1" dirty="0">
              <a:latin typeface="Calibri"/>
              <a:cs typeface="Times New Roman"/>
            </a:endParaRPr>
          </a:p>
          <a:p>
            <a:pPr algn="just">
              <a:lnSpc>
                <a:spcPct val="107000"/>
              </a:lnSpc>
              <a:spcAft>
                <a:spcPts val="800"/>
              </a:spcAft>
              <a:defRPr/>
            </a:pPr>
            <a:endParaRPr lang="pt-BR" sz="2400" b="1" dirty="0" smtClean="0">
              <a:latin typeface="Calibri"/>
              <a:cs typeface="Times New Roman"/>
            </a:endParaRPr>
          </a:p>
          <a:p>
            <a:pPr algn="just">
              <a:lnSpc>
                <a:spcPct val="107000"/>
              </a:lnSpc>
              <a:spcAft>
                <a:spcPts val="800"/>
              </a:spcAft>
              <a:defRPr/>
            </a:pPr>
            <a:endParaRPr lang="pt-BR" sz="2400" b="1" dirty="0">
              <a:latin typeface="Calibri"/>
              <a:cs typeface="Times New Roman"/>
            </a:endParaRPr>
          </a:p>
          <a:p>
            <a:pPr algn="just">
              <a:lnSpc>
                <a:spcPct val="107000"/>
              </a:lnSpc>
              <a:spcAft>
                <a:spcPts val="800"/>
              </a:spcAft>
              <a:defRPr/>
            </a:pPr>
            <a:endParaRPr lang="pt-BR" sz="2400" dirty="0"/>
          </a:p>
        </p:txBody>
      </p:sp>
    </p:spTree>
    <p:extLst>
      <p:ext uri="{BB962C8B-B14F-4D97-AF65-F5344CB8AC3E}">
        <p14:creationId xmlns:p14="http://schemas.microsoft.com/office/powerpoint/2010/main" val="27728309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Imagem 4"/>
          <p:cNvPicPr>
            <a:picLocks noChangeAspect="1"/>
          </p:cNvPicPr>
          <p:nvPr/>
        </p:nvPicPr>
        <p:blipFill>
          <a:blip r:embed="rId2"/>
          <a:stretch/>
        </p:blipFill>
        <p:spPr bwMode="auto">
          <a:xfrm>
            <a:off x="263352" y="260648"/>
            <a:ext cx="931204" cy="991964"/>
          </a:xfrm>
          <a:prstGeom prst="rect">
            <a:avLst/>
          </a:prstGeom>
        </p:spPr>
      </p:pic>
      <p:sp>
        <p:nvSpPr>
          <p:cNvPr id="7" name="Retângulo 2"/>
          <p:cNvSpPr/>
          <p:nvPr/>
        </p:nvSpPr>
        <p:spPr bwMode="auto">
          <a:xfrm>
            <a:off x="1775520" y="260648"/>
            <a:ext cx="9073008" cy="8451866"/>
          </a:xfrm>
          <a:prstGeom prst="rect">
            <a:avLst/>
          </a:prstGeom>
        </p:spPr>
        <p:txBody>
          <a:bodyPr wrap="square">
            <a:spAutoFit/>
          </a:bodyPr>
          <a:lstStyle/>
          <a:p>
            <a:pPr algn="ctr">
              <a:lnSpc>
                <a:spcPct val="107000"/>
              </a:lnSpc>
              <a:spcAft>
                <a:spcPts val="800"/>
              </a:spcAft>
              <a:defRPr/>
            </a:pPr>
            <a:r>
              <a:rPr lang="pt-BR" sz="2400" b="1" dirty="0"/>
              <a:t>DAS DISPENSAS DO SERVIÇO</a:t>
            </a:r>
            <a:endParaRPr lang="pt-BR" sz="2400" b="1" dirty="0" smtClean="0">
              <a:latin typeface="Calibri"/>
              <a:cs typeface="Times New Roman"/>
            </a:endParaRPr>
          </a:p>
          <a:p>
            <a:pPr algn="just">
              <a:lnSpc>
                <a:spcPct val="107000"/>
              </a:lnSpc>
              <a:spcAft>
                <a:spcPts val="800"/>
              </a:spcAft>
              <a:defRPr/>
            </a:pPr>
            <a:r>
              <a:rPr lang="pt-BR" sz="2000" dirty="0"/>
              <a:t>As dispensas do serviço são autorizações concedidas aos militares estaduais para afastamento total do serviço, em caráter temporário</a:t>
            </a:r>
            <a:r>
              <a:rPr lang="pt-BR" sz="2000" dirty="0" smtClean="0"/>
              <a:t>.</a:t>
            </a:r>
          </a:p>
          <a:p>
            <a:pPr algn="just">
              <a:lnSpc>
                <a:spcPct val="107000"/>
              </a:lnSpc>
              <a:spcAft>
                <a:spcPts val="800"/>
              </a:spcAft>
              <a:defRPr/>
            </a:pPr>
            <a:endParaRPr lang="pt-BR" sz="2000" dirty="0" smtClean="0"/>
          </a:p>
          <a:p>
            <a:pPr algn="just">
              <a:lnSpc>
                <a:spcPct val="107000"/>
              </a:lnSpc>
              <a:spcAft>
                <a:spcPts val="800"/>
              </a:spcAft>
              <a:defRPr/>
            </a:pPr>
            <a:r>
              <a:rPr lang="pt-BR" sz="2000" dirty="0" smtClean="0"/>
              <a:t>As </a:t>
            </a:r>
            <a:r>
              <a:rPr lang="pt-BR" sz="2000" dirty="0"/>
              <a:t>dispensas de serviço podem ser concedidas aos militares estaduais: </a:t>
            </a:r>
          </a:p>
          <a:p>
            <a:pPr marL="342900" indent="-342900" algn="just">
              <a:lnSpc>
                <a:spcPct val="107000"/>
              </a:lnSpc>
              <a:spcAft>
                <a:spcPts val="800"/>
              </a:spcAft>
              <a:buFontTx/>
              <a:buChar char="-"/>
              <a:defRPr/>
            </a:pPr>
            <a:endParaRPr lang="pt-BR" sz="2000" dirty="0" smtClean="0"/>
          </a:p>
          <a:p>
            <a:pPr marL="342900" indent="-342900" algn="just">
              <a:lnSpc>
                <a:spcPct val="107000"/>
              </a:lnSpc>
              <a:spcAft>
                <a:spcPts val="800"/>
              </a:spcAft>
              <a:buFontTx/>
              <a:buChar char="-"/>
              <a:defRPr/>
            </a:pPr>
            <a:r>
              <a:rPr lang="pt-BR" sz="2000" dirty="0" smtClean="0"/>
              <a:t>Como </a:t>
            </a:r>
            <a:r>
              <a:rPr lang="pt-BR" sz="2000" dirty="0"/>
              <a:t>recompensa; </a:t>
            </a:r>
            <a:endParaRPr lang="pt-BR" sz="2000" dirty="0" smtClean="0"/>
          </a:p>
          <a:p>
            <a:pPr marL="342900" indent="-342900" algn="just">
              <a:lnSpc>
                <a:spcPct val="107000"/>
              </a:lnSpc>
              <a:spcAft>
                <a:spcPts val="800"/>
              </a:spcAft>
              <a:buFontTx/>
              <a:buChar char="-"/>
              <a:defRPr/>
            </a:pPr>
            <a:r>
              <a:rPr lang="pt-BR" sz="2000" dirty="0" smtClean="0"/>
              <a:t>Para </a:t>
            </a:r>
            <a:r>
              <a:rPr lang="pt-BR" sz="2000" dirty="0"/>
              <a:t>desconto em férias; e </a:t>
            </a:r>
            <a:endParaRPr lang="pt-BR" sz="2000" dirty="0" smtClean="0"/>
          </a:p>
          <a:p>
            <a:pPr marL="342900" indent="-342900" algn="just">
              <a:lnSpc>
                <a:spcPct val="107000"/>
              </a:lnSpc>
              <a:spcAft>
                <a:spcPts val="800"/>
              </a:spcAft>
              <a:buFontTx/>
              <a:buChar char="-"/>
              <a:defRPr/>
            </a:pPr>
            <a:r>
              <a:rPr lang="pt-BR" sz="2000" dirty="0" smtClean="0"/>
              <a:t>Em </a:t>
            </a:r>
            <a:r>
              <a:rPr lang="pt-BR" sz="2000" dirty="0"/>
              <a:t>decorrência de prescrição </a:t>
            </a:r>
            <a:r>
              <a:rPr lang="pt-BR" sz="2000" dirty="0" smtClean="0"/>
              <a:t>médica.</a:t>
            </a:r>
          </a:p>
          <a:p>
            <a:pPr algn="just">
              <a:lnSpc>
                <a:spcPct val="107000"/>
              </a:lnSpc>
              <a:spcAft>
                <a:spcPts val="800"/>
              </a:spcAft>
              <a:defRPr/>
            </a:pPr>
            <a:endParaRPr lang="pt-BR" sz="2000" dirty="0" smtClean="0"/>
          </a:p>
          <a:p>
            <a:pPr algn="just">
              <a:lnSpc>
                <a:spcPct val="107000"/>
              </a:lnSpc>
              <a:spcAft>
                <a:spcPts val="800"/>
              </a:spcAft>
              <a:defRPr/>
            </a:pPr>
            <a:endParaRPr lang="pt-BR" sz="2000" dirty="0"/>
          </a:p>
          <a:p>
            <a:pPr algn="just">
              <a:lnSpc>
                <a:spcPct val="107000"/>
              </a:lnSpc>
              <a:spcAft>
                <a:spcPts val="800"/>
              </a:spcAft>
              <a:defRPr/>
            </a:pPr>
            <a:r>
              <a:rPr lang="pt-BR" sz="2000" dirty="0" smtClean="0"/>
              <a:t>As </a:t>
            </a:r>
            <a:r>
              <a:rPr lang="pt-BR" sz="2000" dirty="0"/>
              <a:t>dispensas de serviço serão concedidas com a remuneração integral e computadas como tempo de efetivo serviço. </a:t>
            </a:r>
            <a:endParaRPr lang="pt-BR" sz="2000" b="1" dirty="0" smtClean="0">
              <a:latin typeface="Calibri"/>
              <a:cs typeface="Times New Roman"/>
            </a:endParaRPr>
          </a:p>
          <a:p>
            <a:pPr algn="just">
              <a:lnSpc>
                <a:spcPct val="107000"/>
              </a:lnSpc>
              <a:spcAft>
                <a:spcPts val="800"/>
              </a:spcAft>
              <a:defRPr/>
            </a:pPr>
            <a:endParaRPr lang="pt-BR" sz="2400" b="1" dirty="0">
              <a:latin typeface="Calibri"/>
              <a:cs typeface="Times New Roman"/>
            </a:endParaRPr>
          </a:p>
          <a:p>
            <a:pPr algn="just">
              <a:lnSpc>
                <a:spcPct val="107000"/>
              </a:lnSpc>
              <a:spcAft>
                <a:spcPts val="800"/>
              </a:spcAft>
              <a:defRPr/>
            </a:pPr>
            <a:endParaRPr lang="pt-BR" sz="2400" b="1" dirty="0" smtClean="0">
              <a:latin typeface="Calibri"/>
              <a:cs typeface="Times New Roman"/>
            </a:endParaRPr>
          </a:p>
          <a:p>
            <a:pPr algn="just">
              <a:lnSpc>
                <a:spcPct val="107000"/>
              </a:lnSpc>
              <a:spcAft>
                <a:spcPts val="800"/>
              </a:spcAft>
              <a:defRPr/>
            </a:pPr>
            <a:endParaRPr lang="pt-BR" sz="2400" b="1" dirty="0">
              <a:latin typeface="Calibri"/>
              <a:cs typeface="Times New Roman"/>
            </a:endParaRPr>
          </a:p>
          <a:p>
            <a:pPr algn="just">
              <a:lnSpc>
                <a:spcPct val="107000"/>
              </a:lnSpc>
              <a:spcAft>
                <a:spcPts val="800"/>
              </a:spcAft>
              <a:defRPr/>
            </a:pPr>
            <a:endParaRPr lang="pt-BR" sz="2400" b="1" dirty="0" smtClean="0">
              <a:latin typeface="Calibri"/>
              <a:cs typeface="Times New Roman"/>
            </a:endParaRPr>
          </a:p>
          <a:p>
            <a:pPr algn="just">
              <a:lnSpc>
                <a:spcPct val="107000"/>
              </a:lnSpc>
              <a:spcAft>
                <a:spcPts val="800"/>
              </a:spcAft>
              <a:defRPr/>
            </a:pPr>
            <a:endParaRPr lang="pt-BR" sz="2400" b="1" dirty="0">
              <a:latin typeface="Calibri"/>
              <a:cs typeface="Times New Roman"/>
            </a:endParaRPr>
          </a:p>
          <a:p>
            <a:pPr algn="just">
              <a:lnSpc>
                <a:spcPct val="107000"/>
              </a:lnSpc>
              <a:spcAft>
                <a:spcPts val="800"/>
              </a:spcAft>
              <a:defRPr/>
            </a:pPr>
            <a:endParaRPr lang="pt-BR" sz="2400" dirty="0"/>
          </a:p>
        </p:txBody>
      </p:sp>
    </p:spTree>
    <p:extLst>
      <p:ext uri="{BB962C8B-B14F-4D97-AF65-F5344CB8AC3E}">
        <p14:creationId xmlns:p14="http://schemas.microsoft.com/office/powerpoint/2010/main" val="3904217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Imagem 4"/>
          <p:cNvPicPr>
            <a:picLocks noChangeAspect="1"/>
          </p:cNvPicPr>
          <p:nvPr/>
        </p:nvPicPr>
        <p:blipFill>
          <a:blip r:embed="rId2"/>
          <a:stretch/>
        </p:blipFill>
        <p:spPr bwMode="auto">
          <a:xfrm>
            <a:off x="263352" y="260648"/>
            <a:ext cx="931204" cy="991964"/>
          </a:xfrm>
          <a:prstGeom prst="rect">
            <a:avLst/>
          </a:prstGeom>
        </p:spPr>
      </p:pic>
      <p:sp>
        <p:nvSpPr>
          <p:cNvPr id="7" name="Retângulo 2"/>
          <p:cNvSpPr/>
          <p:nvPr/>
        </p:nvSpPr>
        <p:spPr bwMode="auto">
          <a:xfrm>
            <a:off x="1775520" y="260648"/>
            <a:ext cx="9073008" cy="7667484"/>
          </a:xfrm>
          <a:prstGeom prst="rect">
            <a:avLst/>
          </a:prstGeom>
        </p:spPr>
        <p:txBody>
          <a:bodyPr wrap="square">
            <a:spAutoFit/>
          </a:bodyPr>
          <a:lstStyle/>
          <a:p>
            <a:pPr algn="ctr">
              <a:lnSpc>
                <a:spcPct val="107000"/>
              </a:lnSpc>
              <a:spcAft>
                <a:spcPts val="800"/>
              </a:spcAft>
              <a:defRPr/>
            </a:pPr>
            <a:r>
              <a:rPr lang="pt-BR" sz="2000" b="1" dirty="0"/>
              <a:t>DISPOSIÇÕES FINAIS E </a:t>
            </a:r>
            <a:r>
              <a:rPr lang="pt-BR" sz="2000" b="1" dirty="0" smtClean="0"/>
              <a:t>TRANSITÓRIAS</a:t>
            </a:r>
            <a:endParaRPr lang="pt-BR" sz="2400" b="1" dirty="0" smtClean="0">
              <a:latin typeface="Calibri"/>
              <a:cs typeface="Times New Roman"/>
            </a:endParaRPr>
          </a:p>
          <a:p>
            <a:pPr algn="just">
              <a:lnSpc>
                <a:spcPct val="107000"/>
              </a:lnSpc>
              <a:spcAft>
                <a:spcPts val="800"/>
              </a:spcAft>
              <a:defRPr/>
            </a:pPr>
            <a:r>
              <a:rPr lang="pt-BR" dirty="0"/>
              <a:t>Os clubes, círculos e associações que congregam membros da Polícia Militar e Corpo de Bombeiros Militar do Acre se destinam, exclusivamente, a promover intercâmbio social, assistencial, Plano de Cargos, Carreira e Salário e representar judicialmente os associados, quando forem prejudicados por atos </a:t>
            </a:r>
            <a:r>
              <a:rPr lang="pt-BR" dirty="0" smtClean="0"/>
              <a:t>superiores.</a:t>
            </a:r>
          </a:p>
          <a:p>
            <a:pPr algn="just">
              <a:lnSpc>
                <a:spcPct val="107000"/>
              </a:lnSpc>
              <a:spcAft>
                <a:spcPts val="800"/>
              </a:spcAft>
              <a:defRPr/>
            </a:pPr>
            <a:r>
              <a:rPr lang="pt-BR" dirty="0"/>
              <a:t>As associações dos militares estaduais, legalmente instituídas, representam os interesses legítimos das classes dos militares estaduais</a:t>
            </a:r>
            <a:r>
              <a:rPr lang="pt-BR" dirty="0" smtClean="0"/>
              <a:t>.</a:t>
            </a:r>
          </a:p>
          <a:p>
            <a:pPr algn="just">
              <a:lnSpc>
                <a:spcPct val="107000"/>
              </a:lnSpc>
              <a:spcAft>
                <a:spcPts val="800"/>
              </a:spcAft>
              <a:defRPr/>
            </a:pPr>
            <a:endParaRPr lang="pt-BR" dirty="0" smtClean="0"/>
          </a:p>
          <a:p>
            <a:pPr algn="just">
              <a:lnSpc>
                <a:spcPct val="107000"/>
              </a:lnSpc>
              <a:spcAft>
                <a:spcPts val="800"/>
              </a:spcAft>
              <a:defRPr/>
            </a:pPr>
            <a:r>
              <a:rPr lang="pt-BR" dirty="0" smtClean="0"/>
              <a:t>Os </a:t>
            </a:r>
            <a:r>
              <a:rPr lang="pt-BR" dirty="0"/>
              <a:t>oficiais e as praças poderão eleger representantes dentro dos círculos hierárquicos para tratar de assunto de interesse dos respectivos círculos junto ao comando geral da corporação, desde que não firam os princípios da disciplina, da hierarquia e demais preceitos legais.</a:t>
            </a:r>
            <a:endParaRPr lang="pt-BR" b="1" dirty="0">
              <a:latin typeface="Calibri"/>
              <a:cs typeface="Times New Roman"/>
            </a:endParaRPr>
          </a:p>
          <a:p>
            <a:pPr algn="just">
              <a:lnSpc>
                <a:spcPct val="107000"/>
              </a:lnSpc>
              <a:spcAft>
                <a:spcPts val="800"/>
              </a:spcAft>
              <a:defRPr/>
            </a:pPr>
            <a:endParaRPr lang="pt-BR" sz="2400" b="1" dirty="0" smtClean="0">
              <a:latin typeface="Calibri"/>
              <a:cs typeface="Times New Roman"/>
            </a:endParaRPr>
          </a:p>
          <a:p>
            <a:pPr algn="just">
              <a:lnSpc>
                <a:spcPct val="107000"/>
              </a:lnSpc>
              <a:spcAft>
                <a:spcPts val="800"/>
              </a:spcAft>
              <a:defRPr/>
            </a:pPr>
            <a:r>
              <a:rPr lang="pt-BR" dirty="0"/>
              <a:t>Após a vigência do presente Estatuto, a este se ajustarão todos os dispositivos legais e regulamentares que com ele tenham pertinência, assegurando-se ao militar estadual a observância dos direitos adquiridos com base na legislação vigente até a publicação desta lei.</a:t>
            </a:r>
            <a:endParaRPr lang="pt-BR" b="1" dirty="0">
              <a:latin typeface="Calibri"/>
              <a:cs typeface="Times New Roman"/>
            </a:endParaRPr>
          </a:p>
          <a:p>
            <a:pPr algn="just">
              <a:lnSpc>
                <a:spcPct val="107000"/>
              </a:lnSpc>
              <a:spcAft>
                <a:spcPts val="800"/>
              </a:spcAft>
              <a:defRPr/>
            </a:pPr>
            <a:endParaRPr lang="pt-BR" sz="2400" b="1" dirty="0" smtClean="0">
              <a:latin typeface="Calibri"/>
              <a:cs typeface="Times New Roman"/>
            </a:endParaRPr>
          </a:p>
          <a:p>
            <a:pPr algn="just">
              <a:lnSpc>
                <a:spcPct val="107000"/>
              </a:lnSpc>
              <a:spcAft>
                <a:spcPts val="800"/>
              </a:spcAft>
              <a:defRPr/>
            </a:pPr>
            <a:endParaRPr lang="pt-BR" sz="2400" b="1" dirty="0">
              <a:latin typeface="Calibri"/>
              <a:cs typeface="Times New Roman"/>
            </a:endParaRPr>
          </a:p>
          <a:p>
            <a:pPr algn="just">
              <a:lnSpc>
                <a:spcPct val="107000"/>
              </a:lnSpc>
              <a:spcAft>
                <a:spcPts val="800"/>
              </a:spcAft>
              <a:defRPr/>
            </a:pPr>
            <a:endParaRPr lang="pt-BR" sz="2400" dirty="0"/>
          </a:p>
        </p:txBody>
      </p:sp>
    </p:spTree>
    <p:extLst>
      <p:ext uri="{BB962C8B-B14F-4D97-AF65-F5344CB8AC3E}">
        <p14:creationId xmlns:p14="http://schemas.microsoft.com/office/powerpoint/2010/main" val="42179720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Imagem 4"/>
          <p:cNvPicPr>
            <a:picLocks noChangeAspect="1"/>
          </p:cNvPicPr>
          <p:nvPr/>
        </p:nvPicPr>
        <p:blipFill>
          <a:blip r:embed="rId2"/>
          <a:stretch/>
        </p:blipFill>
        <p:spPr bwMode="auto">
          <a:xfrm>
            <a:off x="263352" y="260648"/>
            <a:ext cx="931204" cy="991964"/>
          </a:xfrm>
          <a:prstGeom prst="rect">
            <a:avLst/>
          </a:prstGeom>
        </p:spPr>
      </p:pic>
      <p:sp>
        <p:nvSpPr>
          <p:cNvPr id="7" name="Retângulo 2"/>
          <p:cNvSpPr/>
          <p:nvPr/>
        </p:nvSpPr>
        <p:spPr bwMode="auto">
          <a:xfrm>
            <a:off x="1775520" y="260648"/>
            <a:ext cx="9073008" cy="8773364"/>
          </a:xfrm>
          <a:prstGeom prst="rect">
            <a:avLst/>
          </a:prstGeom>
        </p:spPr>
        <p:txBody>
          <a:bodyPr wrap="square">
            <a:spAutoFit/>
          </a:bodyPr>
          <a:lstStyle/>
          <a:p>
            <a:pPr algn="ctr">
              <a:lnSpc>
                <a:spcPct val="107000"/>
              </a:lnSpc>
              <a:spcAft>
                <a:spcPts val="800"/>
              </a:spcAft>
              <a:defRPr/>
            </a:pPr>
            <a:r>
              <a:rPr lang="pt-BR" sz="2400" b="1" dirty="0" smtClean="0">
                <a:latin typeface="Calibri"/>
                <a:cs typeface="Times New Roman"/>
              </a:rPr>
              <a:t>REFERÊNCIAS</a:t>
            </a:r>
          </a:p>
          <a:p>
            <a:pPr algn="just">
              <a:lnSpc>
                <a:spcPct val="107000"/>
              </a:lnSpc>
              <a:spcAft>
                <a:spcPts val="800"/>
              </a:spcAft>
              <a:defRPr/>
            </a:pPr>
            <a:endParaRPr lang="pt-BR" sz="2400" b="1" dirty="0" smtClean="0">
              <a:latin typeface="Calibri"/>
              <a:cs typeface="Times New Roman"/>
            </a:endParaRPr>
          </a:p>
          <a:p>
            <a:pPr marL="285750" indent="-285750" algn="just">
              <a:lnSpc>
                <a:spcPct val="107000"/>
              </a:lnSpc>
              <a:spcAft>
                <a:spcPts val="800"/>
              </a:spcAft>
              <a:buFontTx/>
              <a:buChar char="-"/>
              <a:defRPr/>
            </a:pPr>
            <a:r>
              <a:rPr lang="pt-BR" sz="1400" dirty="0" smtClean="0"/>
              <a:t>ACRE</a:t>
            </a:r>
            <a:r>
              <a:rPr lang="pt-BR" sz="1400" dirty="0"/>
              <a:t>. Lei nº 164, de 3 de julho de 2006. Dispõe sobre o Estatuto dos Militares do Estado do Acre e dá outras providências</a:t>
            </a:r>
            <a:r>
              <a:rPr lang="pt-BR" sz="1400" dirty="0"/>
              <a:t>. Disponível em: </a:t>
            </a:r>
            <a:r>
              <a:rPr lang="pt-BR" sz="1400" dirty="0">
                <a:hlinkClick r:id="rId3"/>
              </a:rPr>
              <a:t>http://</a:t>
            </a:r>
            <a:r>
              <a:rPr lang="pt-BR" sz="1400" dirty="0" smtClean="0">
                <a:hlinkClick r:id="rId3"/>
              </a:rPr>
              <a:t>www.legis.ac.gov.br/detalhar/3855</a:t>
            </a:r>
            <a:r>
              <a:rPr lang="pt-BR" sz="1400" dirty="0" smtClean="0"/>
              <a:t>. Acesso em: 05.08.2022;</a:t>
            </a:r>
          </a:p>
          <a:p>
            <a:pPr algn="just">
              <a:lnSpc>
                <a:spcPct val="107000"/>
              </a:lnSpc>
              <a:spcAft>
                <a:spcPts val="800"/>
              </a:spcAft>
              <a:defRPr/>
            </a:pPr>
            <a:endParaRPr lang="pt-BR" sz="1400" dirty="0" smtClean="0"/>
          </a:p>
          <a:p>
            <a:pPr marL="285750" indent="-285750" algn="just">
              <a:lnSpc>
                <a:spcPct val="107000"/>
              </a:lnSpc>
              <a:spcAft>
                <a:spcPts val="800"/>
              </a:spcAft>
              <a:buFontTx/>
              <a:buChar char="-"/>
              <a:defRPr/>
            </a:pPr>
            <a:r>
              <a:rPr lang="pt-BR" sz="1400" dirty="0"/>
              <a:t>BRASIL. </a:t>
            </a:r>
            <a:r>
              <a:rPr lang="pt-BR" sz="1400" dirty="0" smtClean="0"/>
              <a:t>Supremo </a:t>
            </a:r>
            <a:r>
              <a:rPr lang="pt-BR" sz="1400" dirty="0"/>
              <a:t>Tribunal </a:t>
            </a:r>
            <a:r>
              <a:rPr lang="pt-BR" sz="1400" dirty="0"/>
              <a:t>F</a:t>
            </a:r>
            <a:r>
              <a:rPr lang="pt-BR" sz="1400" dirty="0" smtClean="0"/>
              <a:t>ederal</a:t>
            </a:r>
            <a:r>
              <a:rPr lang="pt-BR" sz="1400" i="1" dirty="0" smtClean="0"/>
              <a:t>. ADI 6.595.</a:t>
            </a:r>
            <a:r>
              <a:rPr lang="pt-BR" sz="1400" dirty="0"/>
              <a:t> AÇÃO DIRETA DE INCONSTITUCIONALIDADE. LEI FEDERAL 13.967/2019. VEDAÇÃO DE MEDIDA PRIVATIVA E RESTRITIVA DE LIBERDADE. NORMA QUE VERSA SOBRE REGIME JURÍDICO DE POLICIAIS MILITARES E CORPOS DE BOMBEIRO MILITARES. INICIATIVA LEGISLATIVA PRIVATIVA DO CHEFE DO PODER EXECUTIVO ESTADUAL. INCONSTITUCIONALIDADE FORMAL. PRECEDENTES. PRINCÍPIOS DA HIERARQUIA E DISCIPLINA INFORMADORES DA VIDA CASTRENSE. NÃO CABIMENTO DE HABEAS CORPUS CONTRA PRISÕES ADMINISTRATIVAS DE MILITARES. PREVISÃO EXPRESSA DOS ARTS. 5º, LXI, E 142, § 2º, DA CF. INCONSTITUCIONALIDADE MATERIAL. AÇÃO DIRETA JULGADA PROCEDENTE.</a:t>
            </a:r>
            <a:r>
              <a:rPr lang="pt-BR" sz="1400" i="1" dirty="0" smtClean="0"/>
              <a:t> </a:t>
            </a:r>
            <a:r>
              <a:rPr lang="pt-BR" sz="1400" dirty="0"/>
              <a:t>Brasília, DF: </a:t>
            </a:r>
            <a:r>
              <a:rPr lang="pt-BR" sz="1400" dirty="0"/>
              <a:t>Supremo Tribunal </a:t>
            </a:r>
            <a:r>
              <a:rPr lang="pt-BR" sz="1400" dirty="0" smtClean="0"/>
              <a:t>Federal</a:t>
            </a:r>
            <a:r>
              <a:rPr lang="pt-BR" sz="1400" dirty="0">
                <a:latin typeface="Calibri" panose="020F0502020204030204" pitchFamily="34" charset="0"/>
                <a:cs typeface="Calibri" panose="020F0502020204030204" pitchFamily="34" charset="0"/>
              </a:rPr>
              <a:t> </a:t>
            </a:r>
            <a:r>
              <a:rPr lang="pt-BR" sz="1400" dirty="0" smtClean="0">
                <a:latin typeface="Calibri" panose="020F0502020204030204" pitchFamily="34" charset="0"/>
                <a:cs typeface="Calibri" panose="020F0502020204030204" pitchFamily="34" charset="0"/>
              </a:rPr>
              <a:t>Disponível. </a:t>
            </a:r>
            <a:r>
              <a:rPr lang="pt-BR" sz="1400" dirty="0">
                <a:latin typeface="Calibri" panose="020F0502020204030204" pitchFamily="34" charset="0"/>
                <a:cs typeface="Calibri" panose="020F0502020204030204" pitchFamily="34" charset="0"/>
              </a:rPr>
              <a:t>em: </a:t>
            </a:r>
            <a:r>
              <a:rPr lang="pt-BR" sz="1400" dirty="0">
                <a:latin typeface="Calibri" panose="020F0502020204030204" pitchFamily="34" charset="0"/>
                <a:cs typeface="Calibri" panose="020F0502020204030204" pitchFamily="34" charset="0"/>
                <a:hlinkClick r:id="rId4"/>
              </a:rPr>
              <a:t>https://portal.stf.jus.br/jurisprudencia/</a:t>
            </a:r>
            <a:r>
              <a:rPr lang="pt-BR" sz="1400" dirty="0">
                <a:latin typeface="Calibri" panose="020F0502020204030204" pitchFamily="34" charset="0"/>
                <a:cs typeface="Calibri" panose="020F0502020204030204" pitchFamily="34" charset="0"/>
              </a:rPr>
              <a:t>. Acesso em: </a:t>
            </a:r>
            <a:r>
              <a:rPr lang="pt-BR" sz="1400" dirty="0" smtClean="0">
                <a:latin typeface="Calibri" panose="020F0502020204030204" pitchFamily="34" charset="0"/>
                <a:cs typeface="Calibri" panose="020F0502020204030204" pitchFamily="34" charset="0"/>
              </a:rPr>
              <a:t>03.08.2022.</a:t>
            </a:r>
          </a:p>
          <a:p>
            <a:pPr marL="285750" indent="-285750" algn="just">
              <a:lnSpc>
                <a:spcPct val="107000"/>
              </a:lnSpc>
              <a:spcAft>
                <a:spcPts val="800"/>
              </a:spcAft>
              <a:buFontTx/>
              <a:buChar char="-"/>
              <a:defRPr/>
            </a:pPr>
            <a:endParaRPr lang="pt-BR" sz="1400" dirty="0" smtClean="0">
              <a:latin typeface="Calibri" panose="020F0502020204030204" pitchFamily="34" charset="0"/>
              <a:cs typeface="Calibri" panose="020F0502020204030204" pitchFamily="34" charset="0"/>
            </a:endParaRPr>
          </a:p>
          <a:p>
            <a:pPr marL="285750" indent="-285750" algn="just">
              <a:lnSpc>
                <a:spcPct val="107000"/>
              </a:lnSpc>
              <a:spcAft>
                <a:spcPts val="800"/>
              </a:spcAft>
              <a:buFontTx/>
              <a:buChar char="-"/>
              <a:defRPr/>
            </a:pPr>
            <a:r>
              <a:rPr lang="pt-BR" sz="1400" dirty="0" smtClean="0">
                <a:latin typeface="Calibri" panose="020F0502020204030204" pitchFamily="34" charset="0"/>
                <a:cs typeface="Calibri" panose="020F0502020204030204" pitchFamily="34" charset="0"/>
              </a:rPr>
              <a:t>Regulamento Disciplinar do Corpo de Bombeiros Militar do Estado do Acre (RDCBMAC);</a:t>
            </a:r>
          </a:p>
          <a:p>
            <a:pPr algn="just">
              <a:lnSpc>
                <a:spcPct val="107000"/>
              </a:lnSpc>
              <a:spcAft>
                <a:spcPts val="800"/>
              </a:spcAft>
              <a:defRPr/>
            </a:pPr>
            <a:endParaRPr lang="pt-BR" sz="1400" dirty="0" smtClean="0">
              <a:latin typeface="Calibri" panose="020F0502020204030204" pitchFamily="34" charset="0"/>
              <a:cs typeface="Calibri" panose="020F0502020204030204" pitchFamily="34" charset="0"/>
            </a:endParaRPr>
          </a:p>
          <a:p>
            <a:pPr algn="just">
              <a:lnSpc>
                <a:spcPct val="107000"/>
              </a:lnSpc>
              <a:spcAft>
                <a:spcPts val="800"/>
              </a:spcAft>
              <a:defRPr/>
            </a:pPr>
            <a:endParaRPr lang="pt-BR" sz="2400" b="1" dirty="0" smtClean="0">
              <a:latin typeface="Calibri"/>
              <a:cs typeface="Times New Roman"/>
            </a:endParaRPr>
          </a:p>
          <a:p>
            <a:pPr algn="just">
              <a:lnSpc>
                <a:spcPct val="107000"/>
              </a:lnSpc>
              <a:spcAft>
                <a:spcPts val="800"/>
              </a:spcAft>
              <a:defRPr/>
            </a:pPr>
            <a:endParaRPr lang="pt-BR" sz="2400" b="1" dirty="0">
              <a:latin typeface="Calibri"/>
              <a:cs typeface="Times New Roman"/>
            </a:endParaRPr>
          </a:p>
          <a:p>
            <a:pPr algn="just">
              <a:lnSpc>
                <a:spcPct val="107000"/>
              </a:lnSpc>
              <a:spcAft>
                <a:spcPts val="800"/>
              </a:spcAft>
              <a:defRPr/>
            </a:pPr>
            <a:endParaRPr lang="pt-BR" sz="2400" b="1" dirty="0" smtClean="0">
              <a:latin typeface="Calibri"/>
              <a:cs typeface="Times New Roman"/>
            </a:endParaRPr>
          </a:p>
          <a:p>
            <a:pPr algn="just">
              <a:lnSpc>
                <a:spcPct val="107000"/>
              </a:lnSpc>
              <a:spcAft>
                <a:spcPts val="800"/>
              </a:spcAft>
              <a:defRPr/>
            </a:pPr>
            <a:endParaRPr lang="pt-BR" sz="2400" b="1" dirty="0">
              <a:latin typeface="Calibri"/>
              <a:cs typeface="Times New Roman"/>
            </a:endParaRPr>
          </a:p>
          <a:p>
            <a:pPr algn="just">
              <a:lnSpc>
                <a:spcPct val="107000"/>
              </a:lnSpc>
              <a:spcAft>
                <a:spcPts val="800"/>
              </a:spcAft>
              <a:defRPr/>
            </a:pPr>
            <a:endParaRPr lang="pt-BR" sz="2400" b="1" dirty="0" smtClean="0">
              <a:latin typeface="Calibri"/>
              <a:cs typeface="Times New Roman"/>
            </a:endParaRPr>
          </a:p>
          <a:p>
            <a:pPr algn="just">
              <a:lnSpc>
                <a:spcPct val="107000"/>
              </a:lnSpc>
              <a:spcAft>
                <a:spcPts val="800"/>
              </a:spcAft>
              <a:defRPr/>
            </a:pPr>
            <a:endParaRPr lang="pt-BR" sz="2400" b="1" dirty="0">
              <a:latin typeface="Calibri"/>
              <a:cs typeface="Times New Roman"/>
            </a:endParaRPr>
          </a:p>
          <a:p>
            <a:pPr algn="just">
              <a:lnSpc>
                <a:spcPct val="107000"/>
              </a:lnSpc>
              <a:spcAft>
                <a:spcPts val="800"/>
              </a:spcAft>
              <a:defRPr/>
            </a:pPr>
            <a:endParaRPr lang="pt-BR" sz="2400" dirty="0"/>
          </a:p>
        </p:txBody>
      </p:sp>
    </p:spTree>
    <p:extLst>
      <p:ext uri="{BB962C8B-B14F-4D97-AF65-F5344CB8AC3E}">
        <p14:creationId xmlns:p14="http://schemas.microsoft.com/office/powerpoint/2010/main" val="1203551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3" name="Image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05" y="0"/>
            <a:ext cx="12192000" cy="6858000"/>
          </a:xfrm>
          <a:prstGeom prst="rect">
            <a:avLst/>
          </a:prstGeom>
          <a:noFill/>
          <a:ln w="190500" cap="rnd">
            <a:noFill/>
          </a:ln>
          <a:effectLst/>
          <a:scene3d>
            <a:camera prst="orthographicFront">
              <a:rot lat="0" lon="0" rev="0"/>
            </a:camera>
            <a:lightRig rig="chilly" dir="t">
              <a:rot lat="0" lon="0" rev="18480000"/>
            </a:lightRig>
          </a:scene3d>
          <a:sp3d prstMaterial="clear">
            <a:bevelT h="63500"/>
          </a:sp3d>
        </p:spPr>
      </p:pic>
      <p:sp>
        <p:nvSpPr>
          <p:cNvPr id="4" name="CaixaDeTexto 3"/>
          <p:cNvSpPr txBox="1"/>
          <p:nvPr/>
        </p:nvSpPr>
        <p:spPr>
          <a:xfrm>
            <a:off x="8447584" y="5949280"/>
            <a:ext cx="3744416" cy="292388"/>
          </a:xfrm>
          <a:prstGeom prst="rect">
            <a:avLst/>
          </a:prstGeom>
          <a:noFill/>
        </p:spPr>
        <p:txBody>
          <a:bodyPr wrap="square" rtlCol="0">
            <a:spAutoFit/>
          </a:bodyPr>
          <a:lstStyle/>
          <a:p>
            <a:r>
              <a:rPr lang="pt-BR" sz="1300" dirty="0" smtClean="0">
                <a:latin typeface="Copperplate Gothic Light" panose="020E0507020206020404" pitchFamily="34" charset="0"/>
              </a:rPr>
              <a:t>“FIAT JUSTITIA, ET PEREAT MUNDUS”</a:t>
            </a:r>
            <a:endParaRPr lang="pt-BR" sz="1300" dirty="0">
              <a:latin typeface="Copperplate Gothic Light" panose="020E0507020206020404" pitchFamily="34" charset="0"/>
            </a:endParaRPr>
          </a:p>
        </p:txBody>
      </p:sp>
      <p:sp>
        <p:nvSpPr>
          <p:cNvPr id="2" name="CaixaDeTexto 1"/>
          <p:cNvSpPr txBox="1"/>
          <p:nvPr/>
        </p:nvSpPr>
        <p:spPr>
          <a:xfrm>
            <a:off x="983432" y="3573016"/>
            <a:ext cx="9289032" cy="400110"/>
          </a:xfrm>
          <a:prstGeom prst="rect">
            <a:avLst/>
          </a:prstGeom>
          <a:noFill/>
          <a:ln w="34925">
            <a:solidFill>
              <a:srgbClr val="FFFFFF"/>
            </a:solidFill>
          </a:ln>
          <a:effectLst>
            <a:outerShdw blurRad="50800" dist="38100" dir="10800000" algn="r" rotWithShape="0">
              <a:prstClr val="black">
                <a:alpha val="40000"/>
              </a:prstClr>
            </a:outerShdw>
            <a:reflection blurRad="6350" stA="50000" endA="295" endPos="92000" dist="101600" dir="5400000" sy="-100000" algn="bl" rotWithShape="0"/>
          </a:effectLst>
          <a:scene3d>
            <a:camera prst="isometricTopUp"/>
            <a:lightRig rig="threePt" dir="t">
              <a:rot lat="0" lon="0" rev="0"/>
            </a:lightRig>
          </a:scene3d>
          <a:sp3d extrusionH="38100" prstMaterial="clear">
            <a:bevelB prst="softRound"/>
          </a:sp3d>
        </p:spPr>
        <p:txBody>
          <a:bodyPr wrap="square" rtlCol="0">
            <a:spAutoFit/>
          </a:bodyPr>
          <a:lstStyle/>
          <a:p>
            <a:r>
              <a:rPr lang="pt-BR" sz="2000" dirty="0" smtClean="0">
                <a:latin typeface="Copperplate Gothic Light" panose="020E0507020206020404" pitchFamily="34" charset="0"/>
                <a:ea typeface="Tahoma" panose="020B0604030504040204" pitchFamily="34" charset="0"/>
                <a:cs typeface="Tahoma" panose="020B0604030504040204" pitchFamily="34" charset="0"/>
              </a:rPr>
              <a:t>Você é o resultado de todas as vezes que não se permitiu desistir!</a:t>
            </a:r>
            <a:r>
              <a:rPr lang="pt-BR" dirty="0" smtClean="0"/>
              <a:t> </a:t>
            </a:r>
            <a:endParaRPr lang="pt-BR" dirty="0"/>
          </a:p>
        </p:txBody>
      </p:sp>
      <p:sp>
        <p:nvSpPr>
          <p:cNvPr id="5" name="CaixaDeTexto 4"/>
          <p:cNvSpPr txBox="1"/>
          <p:nvPr/>
        </p:nvSpPr>
        <p:spPr>
          <a:xfrm>
            <a:off x="119336" y="5949280"/>
            <a:ext cx="2880320" cy="584775"/>
          </a:xfrm>
          <a:prstGeom prst="rect">
            <a:avLst/>
          </a:prstGeom>
          <a:noFill/>
        </p:spPr>
        <p:txBody>
          <a:bodyPr wrap="square" rtlCol="0">
            <a:spAutoFit/>
          </a:bodyPr>
          <a:lstStyle/>
          <a:p>
            <a:r>
              <a:rPr lang="pt-BR" sz="1400" dirty="0" smtClean="0">
                <a:latin typeface="Bradley Hand ITC" panose="03070402050302030203" pitchFamily="66" charset="0"/>
              </a:rPr>
              <a:t>INSTRUTOR</a:t>
            </a:r>
            <a:r>
              <a:rPr lang="pt-BR" dirty="0" smtClean="0">
                <a:latin typeface="Bradley Hand ITC" panose="03070402050302030203" pitchFamily="66" charset="0"/>
              </a:rPr>
              <a:t>:</a:t>
            </a:r>
          </a:p>
          <a:p>
            <a:r>
              <a:rPr lang="pt-BR" sz="1400" dirty="0" smtClean="0">
                <a:latin typeface="Bradley Hand ITC" panose="03070402050302030203" pitchFamily="66" charset="0"/>
              </a:rPr>
              <a:t>CB QPBMEC JONHSONS</a:t>
            </a:r>
            <a:endParaRPr lang="pt-BR" sz="1400" dirty="0">
              <a:latin typeface="Bradley Hand ITC" panose="03070402050302030203" pitchFamily="66"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Imagem 4"/>
          <p:cNvPicPr>
            <a:picLocks noChangeAspect="1"/>
          </p:cNvPicPr>
          <p:nvPr/>
        </p:nvPicPr>
        <p:blipFill>
          <a:blip r:embed="rId2"/>
          <a:stretch/>
        </p:blipFill>
        <p:spPr bwMode="auto">
          <a:xfrm>
            <a:off x="124236" y="142205"/>
            <a:ext cx="859196" cy="1022609"/>
          </a:xfrm>
          <a:prstGeom prst="rect">
            <a:avLst/>
          </a:prstGeom>
        </p:spPr>
      </p:pic>
      <p:sp>
        <p:nvSpPr>
          <p:cNvPr id="5" name="CaixaDeTexto 3"/>
          <p:cNvSpPr txBox="1"/>
          <p:nvPr/>
        </p:nvSpPr>
        <p:spPr bwMode="auto">
          <a:xfrm>
            <a:off x="839416" y="1700808"/>
            <a:ext cx="10849566" cy="2910540"/>
          </a:xfrm>
          <a:prstGeom prst="rect">
            <a:avLst/>
          </a:prstGeom>
          <a:noFill/>
        </p:spPr>
        <p:txBody>
          <a:bodyPr wrap="square">
            <a:spAutoFit/>
          </a:bodyPr>
          <a:lstStyle/>
          <a:p>
            <a:pPr>
              <a:lnSpc>
                <a:spcPct val="107000"/>
              </a:lnSpc>
              <a:spcAft>
                <a:spcPts val="800"/>
              </a:spcAft>
              <a:defRPr/>
            </a:pPr>
            <a:r>
              <a:rPr lang="pt-BR" sz="2000" dirty="0" smtClean="0"/>
              <a:t>INSTRUMENTO </a:t>
            </a:r>
            <a:r>
              <a:rPr lang="pt-BR" sz="2000" dirty="0" smtClean="0"/>
              <a:t>NORMATIVO:</a:t>
            </a:r>
          </a:p>
          <a:p>
            <a:pPr marL="342900" indent="-342900">
              <a:lnSpc>
                <a:spcPct val="107000"/>
              </a:lnSpc>
              <a:spcAft>
                <a:spcPts val="800"/>
              </a:spcAft>
              <a:buFontTx/>
              <a:buChar char="-"/>
              <a:defRPr/>
            </a:pPr>
            <a:r>
              <a:rPr lang="pt-BR" sz="2000" dirty="0" smtClean="0"/>
              <a:t>LEI </a:t>
            </a:r>
            <a:r>
              <a:rPr lang="pt-BR" sz="2000" dirty="0"/>
              <a:t>COMPLEMENTAR Nº 164, DE 03 DE JULHO DE </a:t>
            </a:r>
            <a:r>
              <a:rPr lang="pt-BR" sz="2000" dirty="0" smtClean="0"/>
              <a:t>2006;</a:t>
            </a:r>
          </a:p>
          <a:p>
            <a:pPr marL="342900" indent="-342900">
              <a:lnSpc>
                <a:spcPct val="107000"/>
              </a:lnSpc>
              <a:spcAft>
                <a:spcPts val="800"/>
              </a:spcAft>
              <a:buFontTx/>
              <a:buChar char="-"/>
              <a:defRPr/>
            </a:pPr>
            <a:r>
              <a:rPr lang="pt-BR" sz="2000" dirty="0"/>
              <a:t>Dispõe sobre o Estatuto dos Militares do Estado do Acre e dá outras providências</a:t>
            </a:r>
            <a:r>
              <a:rPr lang="pt-BR" sz="2000" dirty="0" smtClean="0"/>
              <a:t>.</a:t>
            </a:r>
          </a:p>
          <a:p>
            <a:pPr marL="342900" indent="-342900">
              <a:lnSpc>
                <a:spcPct val="107000"/>
              </a:lnSpc>
              <a:spcAft>
                <a:spcPts val="800"/>
              </a:spcAft>
              <a:buFontTx/>
              <a:buChar char="-"/>
              <a:defRPr/>
            </a:pPr>
            <a:r>
              <a:rPr lang="pt-BR" sz="2000" dirty="0"/>
              <a:t>Regula a situação, obrigações, deveres, direitos e prerrogativas dos militares do Estado do Acre</a:t>
            </a:r>
            <a:r>
              <a:rPr lang="pt-BR" sz="2000" dirty="0" smtClean="0"/>
              <a:t>.</a:t>
            </a:r>
          </a:p>
          <a:p>
            <a:pPr marL="342900" indent="-342900">
              <a:lnSpc>
                <a:spcPct val="107000"/>
              </a:lnSpc>
              <a:spcAft>
                <a:spcPts val="800"/>
              </a:spcAft>
              <a:buFontTx/>
              <a:buChar char="-"/>
              <a:defRPr/>
            </a:pPr>
            <a:endParaRPr lang="pt-BR" sz="2000" dirty="0" smtClean="0"/>
          </a:p>
          <a:p>
            <a:pPr>
              <a:lnSpc>
                <a:spcPct val="107000"/>
              </a:lnSpc>
              <a:spcAft>
                <a:spcPts val="800"/>
              </a:spcAft>
              <a:defRPr/>
            </a:pPr>
            <a:endParaRPr lang="pt-BR" sz="2000" dirty="0" smtClean="0"/>
          </a:p>
        </p:txBody>
      </p:sp>
      <p:sp>
        <p:nvSpPr>
          <p:cNvPr id="2" name="CaixaDeTexto 1"/>
          <p:cNvSpPr txBox="1"/>
          <p:nvPr/>
        </p:nvSpPr>
        <p:spPr>
          <a:xfrm>
            <a:off x="4223792" y="764704"/>
            <a:ext cx="4608512" cy="400110"/>
          </a:xfrm>
          <a:prstGeom prst="rect">
            <a:avLst/>
          </a:prstGeom>
          <a:noFill/>
        </p:spPr>
        <p:txBody>
          <a:bodyPr wrap="square" rtlCol="0">
            <a:spAutoFit/>
          </a:bodyPr>
          <a:lstStyle/>
          <a:p>
            <a:r>
              <a:rPr lang="pt-BR" sz="2000" b="1" dirty="0" smtClean="0"/>
              <a:t>ESTATUTO DOS MILITARES ESTADUAIS </a:t>
            </a:r>
            <a:endParaRPr lang="pt-BR" sz="2000" b="1" dirty="0"/>
          </a:p>
        </p:txBody>
      </p:sp>
      <p:sp>
        <p:nvSpPr>
          <p:cNvPr id="3" name="CaixaDeTexto 2"/>
          <p:cNvSpPr txBox="1"/>
          <p:nvPr/>
        </p:nvSpPr>
        <p:spPr>
          <a:xfrm>
            <a:off x="695400" y="4201442"/>
            <a:ext cx="10873208" cy="2862322"/>
          </a:xfrm>
          <a:prstGeom prst="rect">
            <a:avLst/>
          </a:prstGeom>
          <a:noFill/>
        </p:spPr>
        <p:txBody>
          <a:bodyPr wrap="square" rtlCol="0">
            <a:spAutoFit/>
          </a:bodyPr>
          <a:lstStyle/>
          <a:p>
            <a:pPr algn="ctr"/>
            <a:r>
              <a:rPr lang="pt-BR" b="1" dirty="0" smtClean="0"/>
              <a:t>GENERALIDADES</a:t>
            </a:r>
          </a:p>
          <a:p>
            <a:pPr marL="285750" indent="-285750" algn="just">
              <a:buFontTx/>
              <a:buChar char="-"/>
            </a:pPr>
            <a:r>
              <a:rPr lang="pt-BR" dirty="0" smtClean="0"/>
              <a:t>A </a:t>
            </a:r>
            <a:r>
              <a:rPr lang="pt-BR" dirty="0"/>
              <a:t>Polícia Militar e o </a:t>
            </a:r>
            <a:r>
              <a:rPr lang="pt-BR" b="1" dirty="0"/>
              <a:t>Corpo de Bombeiros Militar </a:t>
            </a:r>
            <a:r>
              <a:rPr lang="pt-BR" dirty="0"/>
              <a:t>do Estado do Acre, forças auxiliares e reserva do Exército, subordinam-se ao governador do Estado do Acre</a:t>
            </a:r>
            <a:r>
              <a:rPr lang="pt-BR" dirty="0" smtClean="0"/>
              <a:t>.</a:t>
            </a:r>
          </a:p>
          <a:p>
            <a:pPr marL="285750" indent="-285750" algn="just">
              <a:buFontTx/>
              <a:buChar char="-"/>
            </a:pPr>
            <a:r>
              <a:rPr lang="pt-BR" dirty="0" smtClean="0"/>
              <a:t>A Polícia </a:t>
            </a:r>
            <a:r>
              <a:rPr lang="pt-BR" dirty="0"/>
              <a:t>Militar e o </a:t>
            </a:r>
            <a:r>
              <a:rPr lang="pt-BR" b="1" dirty="0"/>
              <a:t>Corpo de Bombeiros Militar</a:t>
            </a:r>
            <a:r>
              <a:rPr lang="pt-BR" dirty="0"/>
              <a:t> do Estado do Acre, terão como comandantes oficiais combatentes de carreira, da ativa, do último posto da corporação, que gozarão das prerrogativas de secretário de </a:t>
            </a:r>
            <a:r>
              <a:rPr lang="pt-BR" dirty="0" smtClean="0"/>
              <a:t>Estado.</a:t>
            </a:r>
          </a:p>
          <a:p>
            <a:pPr algn="just"/>
            <a:endParaRPr lang="pt-BR" dirty="0"/>
          </a:p>
          <a:p>
            <a:pPr algn="ctr"/>
            <a:endParaRPr lang="pt-BR" dirty="0" smtClean="0"/>
          </a:p>
          <a:p>
            <a:pPr algn="ctr"/>
            <a:endParaRPr lang="pt-BR" dirty="0"/>
          </a:p>
          <a:p>
            <a:pPr algn="just"/>
            <a:r>
              <a:rPr lang="pt-BR" dirty="0" smtClean="0"/>
              <a:t> </a:t>
            </a:r>
            <a:endParaRPr lang="pt-BR"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Imagem 4"/>
          <p:cNvPicPr>
            <a:picLocks noChangeAspect="1"/>
          </p:cNvPicPr>
          <p:nvPr/>
        </p:nvPicPr>
        <p:blipFill>
          <a:blip r:embed="rId2"/>
          <a:stretch/>
        </p:blipFill>
        <p:spPr bwMode="auto">
          <a:xfrm>
            <a:off x="124236" y="250686"/>
            <a:ext cx="859196" cy="946066"/>
          </a:xfrm>
          <a:prstGeom prst="rect">
            <a:avLst/>
          </a:prstGeom>
        </p:spPr>
      </p:pic>
      <p:sp>
        <p:nvSpPr>
          <p:cNvPr id="2" name="CaixaDeTexto 1"/>
          <p:cNvSpPr txBox="1"/>
          <p:nvPr/>
        </p:nvSpPr>
        <p:spPr>
          <a:xfrm>
            <a:off x="3719736" y="723719"/>
            <a:ext cx="2880320" cy="369332"/>
          </a:xfrm>
          <a:prstGeom prst="rect">
            <a:avLst/>
          </a:prstGeom>
          <a:noFill/>
        </p:spPr>
        <p:txBody>
          <a:bodyPr wrap="square" rtlCol="0">
            <a:spAutoFit/>
          </a:bodyPr>
          <a:lstStyle/>
          <a:p>
            <a:pPr algn="r"/>
            <a:r>
              <a:rPr lang="pt-BR" b="1" dirty="0" smtClean="0"/>
              <a:t>DAS ATRIBUIÇÕES</a:t>
            </a:r>
            <a:endParaRPr lang="pt-BR" b="1" dirty="0"/>
          </a:p>
        </p:txBody>
      </p:sp>
      <p:sp>
        <p:nvSpPr>
          <p:cNvPr id="7" name="CaixaDeTexto 6"/>
          <p:cNvSpPr txBox="1"/>
          <p:nvPr/>
        </p:nvSpPr>
        <p:spPr>
          <a:xfrm>
            <a:off x="1055440" y="2276872"/>
            <a:ext cx="10585176" cy="5632311"/>
          </a:xfrm>
          <a:prstGeom prst="rect">
            <a:avLst/>
          </a:prstGeom>
          <a:noFill/>
        </p:spPr>
        <p:txBody>
          <a:bodyPr wrap="square" rtlCol="0">
            <a:spAutoFit/>
          </a:bodyPr>
          <a:lstStyle/>
          <a:p>
            <a:pPr algn="just"/>
            <a:r>
              <a:rPr lang="pt-BR" dirty="0" smtClean="0"/>
              <a:t>A </a:t>
            </a:r>
            <a:r>
              <a:rPr lang="pt-BR" dirty="0"/>
              <a:t>Polícia Militar e o </a:t>
            </a:r>
            <a:r>
              <a:rPr lang="pt-BR" b="1" dirty="0"/>
              <a:t>Corpo de Bombeiros Militar</a:t>
            </a:r>
            <a:r>
              <a:rPr lang="pt-BR" dirty="0"/>
              <a:t> do Estado do Acre, além das atribuições definidas em leis específicas, são responsáveis, respectivamente, pela polícia ostensiva e preservação da ordem pública </a:t>
            </a:r>
            <a:r>
              <a:rPr lang="pt-BR" b="1" dirty="0"/>
              <a:t>e pela execução das atividades de defesa civil</a:t>
            </a:r>
            <a:r>
              <a:rPr lang="pt-BR" dirty="0"/>
              <a:t>. </a:t>
            </a:r>
            <a:endParaRPr lang="pt-BR" dirty="0" smtClean="0"/>
          </a:p>
          <a:p>
            <a:endParaRPr lang="pt-BR" dirty="0"/>
          </a:p>
          <a:p>
            <a:pPr algn="just"/>
            <a:endParaRPr lang="pt-BR" dirty="0" smtClean="0"/>
          </a:p>
          <a:p>
            <a:pPr algn="just"/>
            <a:endParaRPr lang="pt-BR" dirty="0"/>
          </a:p>
          <a:p>
            <a:pPr algn="just"/>
            <a:endParaRPr lang="pt-BR" dirty="0" smtClean="0"/>
          </a:p>
          <a:p>
            <a:pPr algn="just"/>
            <a:r>
              <a:rPr lang="pt-BR" dirty="0" smtClean="0"/>
              <a:t>O </a:t>
            </a:r>
            <a:r>
              <a:rPr lang="pt-BR" dirty="0"/>
              <a:t>serviço do militar estadual consiste no exercício de atividades inerentes à Polícia Militar e ao Corpo de Bombeiros Militar e compreende todos os encargos previstos na legislação específica e os relacionados com a preservação da ordem pública no Estado e </a:t>
            </a:r>
            <a:r>
              <a:rPr lang="pt-BR" b="1" dirty="0"/>
              <a:t>atividades de defesa civil. </a:t>
            </a:r>
            <a:endParaRPr lang="pt-BR" b="1" dirty="0" smtClean="0"/>
          </a:p>
          <a:p>
            <a:endParaRPr lang="pt-BR" dirty="0"/>
          </a:p>
          <a:p>
            <a:endParaRPr lang="pt-BR" dirty="0" smtClean="0"/>
          </a:p>
          <a:p>
            <a:endParaRPr lang="pt-BR" dirty="0"/>
          </a:p>
          <a:p>
            <a:endParaRPr lang="pt-BR" dirty="0" smtClean="0"/>
          </a:p>
          <a:p>
            <a:endParaRPr lang="pt-BR" dirty="0"/>
          </a:p>
          <a:p>
            <a:endParaRPr lang="pt-BR" dirty="0" smtClean="0"/>
          </a:p>
          <a:p>
            <a:endParaRPr lang="pt-BR" dirty="0"/>
          </a:p>
          <a:p>
            <a:endParaRPr lang="pt-BR" dirty="0" smtClean="0"/>
          </a:p>
          <a:p>
            <a:endParaRPr lang="pt-BR"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Imagem 4"/>
          <p:cNvPicPr>
            <a:picLocks noChangeAspect="1"/>
          </p:cNvPicPr>
          <p:nvPr/>
        </p:nvPicPr>
        <p:blipFill>
          <a:blip r:embed="rId3"/>
          <a:stretch/>
        </p:blipFill>
        <p:spPr bwMode="auto">
          <a:xfrm>
            <a:off x="124236" y="142205"/>
            <a:ext cx="859196" cy="1054547"/>
          </a:xfrm>
          <a:prstGeom prst="rect">
            <a:avLst/>
          </a:prstGeom>
        </p:spPr>
      </p:pic>
      <p:sp>
        <p:nvSpPr>
          <p:cNvPr id="5" name="CaixaDeTexto 3"/>
          <p:cNvSpPr txBox="1"/>
          <p:nvPr/>
        </p:nvSpPr>
        <p:spPr bwMode="auto">
          <a:xfrm>
            <a:off x="983432" y="476672"/>
            <a:ext cx="10993653" cy="5758115"/>
          </a:xfrm>
          <a:prstGeom prst="rect">
            <a:avLst/>
          </a:prstGeom>
          <a:noFill/>
        </p:spPr>
        <p:txBody>
          <a:bodyPr wrap="square">
            <a:spAutoFit/>
          </a:bodyPr>
          <a:lstStyle/>
          <a:p>
            <a:pPr algn="ctr">
              <a:lnSpc>
                <a:spcPct val="107000"/>
              </a:lnSpc>
              <a:spcAft>
                <a:spcPts val="800"/>
              </a:spcAft>
              <a:defRPr/>
            </a:pPr>
            <a:r>
              <a:rPr lang="pt-BR" sz="1600" b="1" dirty="0"/>
              <a:t>DO INGRESSO E </a:t>
            </a:r>
            <a:r>
              <a:rPr lang="pt-BR" sz="1600" b="1" dirty="0" smtClean="0"/>
              <a:t>ASCENSÃO NO </a:t>
            </a:r>
            <a:r>
              <a:rPr lang="pt-BR" sz="1600" b="1" dirty="0"/>
              <a:t>CORPO DE BOMBEIROS MILITAR </a:t>
            </a:r>
            <a:r>
              <a:rPr lang="pt-BR" sz="1600" b="1" dirty="0" smtClean="0">
                <a:solidFill>
                  <a:srgbClr val="FFC000"/>
                </a:solidFill>
                <a:latin typeface="Calibri"/>
                <a:ea typeface="Calibri"/>
                <a:cs typeface="Times New Roman"/>
              </a:rPr>
              <a:t>   </a:t>
            </a:r>
            <a:endParaRPr lang="pt-BR" sz="2400" b="1" dirty="0">
              <a:solidFill>
                <a:srgbClr val="FFC000"/>
              </a:solidFill>
              <a:latin typeface="Calibri"/>
              <a:ea typeface="Calibri"/>
              <a:cs typeface="Times New Roman"/>
            </a:endParaRPr>
          </a:p>
          <a:p>
            <a:pPr algn="just">
              <a:lnSpc>
                <a:spcPct val="107000"/>
              </a:lnSpc>
              <a:spcAft>
                <a:spcPts val="800"/>
              </a:spcAft>
              <a:defRPr/>
            </a:pPr>
            <a:r>
              <a:rPr lang="pt-BR" sz="1600" dirty="0"/>
              <a:t>O ingresso </a:t>
            </a:r>
            <a:r>
              <a:rPr lang="pt-BR" sz="1600" dirty="0" smtClean="0"/>
              <a:t>no </a:t>
            </a:r>
            <a:r>
              <a:rPr lang="pt-BR" sz="1600" dirty="0"/>
              <a:t>Corpo de Bombeiros Militar do Estado do Acre é facultado a brasileiros, sem distinção de raça, sexo ou de crença religiosa, mediante matrícula e inclusão nos estabelecimentos de ensino militar estadual, após aprovação em concurso público de provas ou de provas e </a:t>
            </a:r>
            <a:r>
              <a:rPr lang="pt-BR" sz="1600" dirty="0" smtClean="0"/>
              <a:t>títulos;</a:t>
            </a:r>
            <a:endParaRPr lang="pt-BR" sz="1600" dirty="0"/>
          </a:p>
          <a:p>
            <a:pPr algn="just">
              <a:lnSpc>
                <a:spcPct val="107000"/>
              </a:lnSpc>
              <a:spcAft>
                <a:spcPts val="800"/>
              </a:spcAft>
              <a:defRPr/>
            </a:pPr>
            <a:endParaRPr lang="pt-BR" sz="1600" b="1" dirty="0">
              <a:latin typeface="Calibri"/>
              <a:ea typeface="Calibri"/>
              <a:cs typeface="Times New Roman"/>
            </a:endParaRPr>
          </a:p>
          <a:p>
            <a:pPr algn="just">
              <a:lnSpc>
                <a:spcPct val="107000"/>
              </a:lnSpc>
              <a:spcAft>
                <a:spcPts val="800"/>
              </a:spcAft>
              <a:defRPr/>
            </a:pPr>
            <a:r>
              <a:rPr lang="pt-BR" sz="1600" dirty="0"/>
              <a:t>A partir do ato de nomeação para o cargo inicial da carreira, o militar estadual encontrar-se-á em estágio probatório, por um período de três </a:t>
            </a:r>
            <a:r>
              <a:rPr lang="pt-BR" sz="1600" dirty="0" smtClean="0"/>
              <a:t>anos;</a:t>
            </a:r>
          </a:p>
          <a:p>
            <a:pPr algn="just">
              <a:lnSpc>
                <a:spcPct val="107000"/>
              </a:lnSpc>
              <a:spcAft>
                <a:spcPts val="800"/>
              </a:spcAft>
              <a:defRPr/>
            </a:pPr>
            <a:endParaRPr lang="pt-BR" sz="1600" b="1" dirty="0">
              <a:latin typeface="Calibri"/>
              <a:ea typeface="Calibri"/>
              <a:cs typeface="Times New Roman"/>
            </a:endParaRPr>
          </a:p>
          <a:p>
            <a:pPr algn="just">
              <a:lnSpc>
                <a:spcPct val="107000"/>
              </a:lnSpc>
              <a:spcAft>
                <a:spcPts val="800"/>
              </a:spcAft>
              <a:defRPr/>
            </a:pPr>
            <a:r>
              <a:rPr lang="pt-BR" sz="1600" dirty="0"/>
              <a:t>O prazo </a:t>
            </a:r>
            <a:r>
              <a:rPr lang="pt-BR" sz="1600" dirty="0" smtClean="0"/>
              <a:t>supra não </a:t>
            </a:r>
            <a:r>
              <a:rPr lang="pt-BR" sz="1600" dirty="0"/>
              <a:t>se aplica ao aspirante a oficial, que se tornará estável após a nomeação ao posto de 2º tenente</a:t>
            </a:r>
            <a:r>
              <a:rPr lang="pt-BR" sz="1600" dirty="0" smtClean="0"/>
              <a:t>.</a:t>
            </a:r>
          </a:p>
          <a:p>
            <a:pPr algn="just">
              <a:lnSpc>
                <a:spcPct val="107000"/>
              </a:lnSpc>
              <a:spcAft>
                <a:spcPts val="800"/>
              </a:spcAft>
              <a:defRPr/>
            </a:pPr>
            <a:endParaRPr lang="pt-BR" sz="1600" b="1" dirty="0">
              <a:latin typeface="Calibri"/>
              <a:ea typeface="Calibri"/>
              <a:cs typeface="Times New Roman"/>
            </a:endParaRPr>
          </a:p>
          <a:p>
            <a:pPr algn="just">
              <a:lnSpc>
                <a:spcPct val="107000"/>
              </a:lnSpc>
              <a:spcAft>
                <a:spcPts val="800"/>
              </a:spcAft>
              <a:defRPr/>
            </a:pPr>
            <a:r>
              <a:rPr lang="pt-BR" sz="1600" dirty="0" smtClean="0"/>
              <a:t>Para </a:t>
            </a:r>
            <a:r>
              <a:rPr lang="pt-BR" sz="1600" dirty="0"/>
              <a:t>fins de promoção a graduação de cabo PM/BM, será matriculado no curso de formação de cabo, com duração mínima de sessenta dias, após três anos de ingresso no Nível II da graduação de soldado ou após seis anos decorridos da data da matrícula no curso de formação de soldados (CFSD</a:t>
            </a:r>
            <a:r>
              <a:rPr lang="pt-BR" sz="1600" dirty="0" smtClean="0"/>
              <a:t>);</a:t>
            </a:r>
          </a:p>
          <a:p>
            <a:pPr algn="just">
              <a:lnSpc>
                <a:spcPct val="107000"/>
              </a:lnSpc>
              <a:spcAft>
                <a:spcPts val="800"/>
              </a:spcAft>
              <a:defRPr/>
            </a:pPr>
            <a:endParaRPr lang="pt-BR" sz="1600" b="1" dirty="0">
              <a:latin typeface="Calibri"/>
              <a:ea typeface="Calibri"/>
              <a:cs typeface="Times New Roman"/>
            </a:endParaRPr>
          </a:p>
          <a:p>
            <a:pPr algn="just">
              <a:lnSpc>
                <a:spcPct val="107000"/>
              </a:lnSpc>
              <a:spcAft>
                <a:spcPts val="800"/>
              </a:spcAft>
              <a:defRPr/>
            </a:pPr>
            <a:r>
              <a:rPr lang="pt-BR" sz="1600" dirty="0" smtClean="0"/>
              <a:t>Para </a:t>
            </a:r>
            <a:r>
              <a:rPr lang="pt-BR" sz="1600" dirty="0"/>
              <a:t>fins de promoção a graduação de 3º sargento PM/BM, Nível I, o cabo PM/BM será matriculado no curso de formação de sargento, com duração mínima de cento e vinte dias, após completar três anos de ingresso nesta </a:t>
            </a:r>
            <a:r>
              <a:rPr lang="pt-BR" sz="1600" dirty="0" smtClean="0"/>
              <a:t>graduação.</a:t>
            </a:r>
            <a:endParaRPr lang="pt-BR" sz="1600" b="1" dirty="0">
              <a:latin typeface="Calibri"/>
              <a:ea typeface="Calibri"/>
              <a:cs typeface="Times New Roman"/>
            </a:endParaRPr>
          </a:p>
        </p:txBody>
      </p:sp>
    </p:spTree>
    <p:extLst>
      <p:ext uri="{BB962C8B-B14F-4D97-AF65-F5344CB8AC3E}">
        <p14:creationId xmlns:p14="http://schemas.microsoft.com/office/powerpoint/2010/main" val="2050190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Imagem 4"/>
          <p:cNvPicPr>
            <a:picLocks noChangeAspect="1"/>
          </p:cNvPicPr>
          <p:nvPr/>
        </p:nvPicPr>
        <p:blipFill>
          <a:blip r:embed="rId2"/>
          <a:stretch/>
        </p:blipFill>
        <p:spPr bwMode="auto">
          <a:xfrm>
            <a:off x="191344" y="260648"/>
            <a:ext cx="936104" cy="1152128"/>
          </a:xfrm>
          <a:prstGeom prst="rect">
            <a:avLst/>
          </a:prstGeom>
        </p:spPr>
      </p:pic>
      <p:sp>
        <p:nvSpPr>
          <p:cNvPr id="6" name="Retângulo 1"/>
          <p:cNvSpPr/>
          <p:nvPr/>
        </p:nvSpPr>
        <p:spPr bwMode="auto">
          <a:xfrm>
            <a:off x="1343472" y="489446"/>
            <a:ext cx="10184772" cy="9910405"/>
          </a:xfrm>
          <a:prstGeom prst="rect">
            <a:avLst/>
          </a:prstGeom>
        </p:spPr>
        <p:txBody>
          <a:bodyPr wrap="square">
            <a:spAutoFit/>
          </a:bodyPr>
          <a:lstStyle/>
          <a:p>
            <a:pPr algn="ctr">
              <a:lnSpc>
                <a:spcPct val="150000"/>
              </a:lnSpc>
              <a:spcAft>
                <a:spcPts val="600"/>
              </a:spcAft>
              <a:defRPr/>
            </a:pPr>
            <a:r>
              <a:rPr lang="pt-BR" b="1" dirty="0"/>
              <a:t>DA HIERARQUIA E DA DISCIPLINA</a:t>
            </a:r>
            <a:endParaRPr lang="pt-BR" b="1" dirty="0">
              <a:latin typeface="Calibri"/>
              <a:cs typeface="Times New Roman"/>
            </a:endParaRPr>
          </a:p>
          <a:p>
            <a:pPr marL="285750" indent="-285750" algn="just">
              <a:lnSpc>
                <a:spcPct val="150000"/>
              </a:lnSpc>
              <a:spcAft>
                <a:spcPts val="600"/>
              </a:spcAft>
              <a:buFontTx/>
              <a:buChar char="-"/>
              <a:defRPr/>
            </a:pPr>
            <a:r>
              <a:rPr lang="pt-BR" sz="1400" dirty="0" smtClean="0"/>
              <a:t>A </a:t>
            </a:r>
            <a:r>
              <a:rPr lang="pt-BR" sz="1400" dirty="0"/>
              <a:t>hierarquia e a disciplina são as bases institucionais da Polícia Militar e do Corpo de Bombeiros Militar. A autoridade e a responsabilidade crescem com o grau </a:t>
            </a:r>
            <a:r>
              <a:rPr lang="pt-BR" sz="1400" dirty="0" smtClean="0"/>
              <a:t>hierárquico;</a:t>
            </a:r>
          </a:p>
          <a:p>
            <a:pPr algn="just">
              <a:lnSpc>
                <a:spcPct val="150000"/>
              </a:lnSpc>
              <a:spcAft>
                <a:spcPts val="600"/>
              </a:spcAft>
              <a:defRPr/>
            </a:pPr>
            <a:endParaRPr lang="pt-BR" sz="1400" dirty="0"/>
          </a:p>
          <a:p>
            <a:pPr marL="285750" indent="-285750" algn="just">
              <a:lnSpc>
                <a:spcPct val="150000"/>
              </a:lnSpc>
              <a:spcAft>
                <a:spcPts val="600"/>
              </a:spcAft>
              <a:buFontTx/>
              <a:buChar char="-"/>
              <a:defRPr/>
            </a:pPr>
            <a:r>
              <a:rPr lang="pt-BR" sz="1400" dirty="0" smtClean="0"/>
              <a:t>A </a:t>
            </a:r>
            <a:r>
              <a:rPr lang="pt-BR" sz="1400" dirty="0"/>
              <a:t>hierarquia militar estadual é a ordenação da autoridade em níveis diferentes, dentro da estrutura da Polícia Militar e do Corpo de Bombeiros Militar. A ordenação se faz por posto ou graduação; dentro de um mesmo posto ou de uma mesma graduação se faz pela </a:t>
            </a:r>
            <a:r>
              <a:rPr lang="pt-BR" sz="1400" dirty="0" smtClean="0"/>
              <a:t>antiguidade </a:t>
            </a:r>
            <a:r>
              <a:rPr lang="pt-BR" sz="1400" dirty="0"/>
              <a:t>no posto ou na graduação. O respeito à hierarquia é consubstanciado no espírito de acatamento à </a:t>
            </a:r>
            <a:r>
              <a:rPr lang="pt-BR" sz="1400" dirty="0" smtClean="0"/>
              <a:t>sequência </a:t>
            </a:r>
            <a:r>
              <a:rPr lang="pt-BR" sz="1400" dirty="0"/>
              <a:t>de </a:t>
            </a:r>
            <a:r>
              <a:rPr lang="pt-BR" sz="1400" dirty="0" smtClean="0"/>
              <a:t>autoridade; </a:t>
            </a:r>
          </a:p>
          <a:p>
            <a:pPr algn="just">
              <a:lnSpc>
                <a:spcPct val="150000"/>
              </a:lnSpc>
              <a:spcAft>
                <a:spcPts val="600"/>
              </a:spcAft>
              <a:defRPr/>
            </a:pPr>
            <a:endParaRPr lang="pt-BR" sz="1400" dirty="0" smtClean="0"/>
          </a:p>
          <a:p>
            <a:pPr marL="285750" indent="-285750" algn="just">
              <a:lnSpc>
                <a:spcPct val="150000"/>
              </a:lnSpc>
              <a:spcAft>
                <a:spcPts val="600"/>
              </a:spcAft>
              <a:buFontTx/>
              <a:buChar char="-"/>
              <a:defRPr/>
            </a:pPr>
            <a:r>
              <a:rPr lang="pt-BR" sz="1400" dirty="0"/>
              <a:t>A disciplina é a rigorosa observância e o acatamento integral as leis, regulamentos, normas e disposições que fundamentam o organismo militar estadual e coordenam seu funcionamento regular e harmônico, traduzindo-se pelo perfeito cumprimento do dever por parte de todos e de cada um dos componentes desse </a:t>
            </a:r>
            <a:r>
              <a:rPr lang="pt-BR" sz="1400" dirty="0" smtClean="0"/>
              <a:t>organismo;</a:t>
            </a:r>
          </a:p>
          <a:p>
            <a:pPr algn="just">
              <a:lnSpc>
                <a:spcPct val="150000"/>
              </a:lnSpc>
              <a:spcAft>
                <a:spcPts val="600"/>
              </a:spcAft>
              <a:defRPr/>
            </a:pPr>
            <a:endParaRPr lang="pt-BR" sz="1400" dirty="0" smtClean="0"/>
          </a:p>
          <a:p>
            <a:pPr marL="285750" indent="-285750" algn="just">
              <a:lnSpc>
                <a:spcPct val="150000"/>
              </a:lnSpc>
              <a:spcAft>
                <a:spcPts val="600"/>
              </a:spcAft>
              <a:buFontTx/>
              <a:buChar char="-"/>
              <a:defRPr/>
            </a:pPr>
            <a:r>
              <a:rPr lang="pt-BR" sz="1400" dirty="0"/>
              <a:t>A disciplina e o respeito à hierarquia devem ser mantidos em todas as circunstâncias da vida, entre militares estaduais da ativa, da reserva e reformados.</a:t>
            </a:r>
            <a:endParaRPr lang="pt-BR" sz="1400" dirty="0" smtClean="0"/>
          </a:p>
          <a:p>
            <a:pPr marL="285750" indent="-285750" algn="just">
              <a:lnSpc>
                <a:spcPct val="150000"/>
              </a:lnSpc>
              <a:spcAft>
                <a:spcPts val="600"/>
              </a:spcAft>
              <a:buFontTx/>
              <a:buChar char="-"/>
              <a:defRPr/>
            </a:pPr>
            <a:endParaRPr lang="pt-BR" sz="1400" dirty="0" smtClean="0">
              <a:latin typeface="Calibri"/>
              <a:cs typeface="Times New Roman"/>
            </a:endParaRPr>
          </a:p>
          <a:p>
            <a:pPr algn="just">
              <a:lnSpc>
                <a:spcPct val="150000"/>
              </a:lnSpc>
              <a:spcAft>
                <a:spcPts val="600"/>
              </a:spcAft>
              <a:defRPr/>
            </a:pPr>
            <a:endParaRPr lang="pt-BR" dirty="0">
              <a:latin typeface="Calibri"/>
              <a:cs typeface="Times New Roman"/>
            </a:endParaRPr>
          </a:p>
          <a:p>
            <a:pPr algn="just">
              <a:lnSpc>
                <a:spcPct val="150000"/>
              </a:lnSpc>
              <a:spcAft>
                <a:spcPts val="600"/>
              </a:spcAft>
              <a:defRPr/>
            </a:pPr>
            <a:endParaRPr lang="pt-BR" dirty="0" smtClean="0">
              <a:latin typeface="Calibri"/>
              <a:cs typeface="Times New Roman"/>
            </a:endParaRPr>
          </a:p>
          <a:p>
            <a:pPr algn="just">
              <a:lnSpc>
                <a:spcPct val="150000"/>
              </a:lnSpc>
              <a:spcAft>
                <a:spcPts val="600"/>
              </a:spcAft>
              <a:defRPr/>
            </a:pPr>
            <a:endParaRPr lang="pt-BR" dirty="0">
              <a:latin typeface="Calibri"/>
              <a:cs typeface="Times New Roman"/>
            </a:endParaRPr>
          </a:p>
          <a:p>
            <a:pPr algn="just">
              <a:lnSpc>
                <a:spcPct val="150000"/>
              </a:lnSpc>
              <a:spcAft>
                <a:spcPts val="600"/>
              </a:spcAft>
              <a:defRPr/>
            </a:pPr>
            <a:endParaRPr lang="pt-BR" dirty="0" smtClean="0">
              <a:latin typeface="Calibri"/>
              <a:cs typeface="Times New Roman"/>
            </a:endParaRPr>
          </a:p>
          <a:p>
            <a:pPr algn="just">
              <a:lnSpc>
                <a:spcPct val="150000"/>
              </a:lnSpc>
              <a:spcAft>
                <a:spcPts val="600"/>
              </a:spcAft>
              <a:defRPr/>
            </a:pPr>
            <a:endParaRPr lang="pt-BR" dirty="0">
              <a:latin typeface="Calibri"/>
              <a:cs typeface="Times New Roman"/>
            </a:endParaRPr>
          </a:p>
          <a:p>
            <a:pPr algn="just">
              <a:lnSpc>
                <a:spcPct val="150000"/>
              </a:lnSpc>
              <a:spcAft>
                <a:spcPts val="600"/>
              </a:spcAft>
              <a:defRPr/>
            </a:pPr>
            <a:endParaRPr lang="pt-BR" dirty="0" smtClean="0">
              <a:latin typeface="Calibri"/>
              <a:cs typeface="Times New Roman"/>
            </a:endParaRPr>
          </a:p>
          <a:p>
            <a:pPr algn="just">
              <a:lnSpc>
                <a:spcPct val="150000"/>
              </a:lnSpc>
              <a:spcAft>
                <a:spcPts val="600"/>
              </a:spcAft>
              <a:defRPr/>
            </a:pPr>
            <a:endParaRPr lang="pt-BR" dirty="0">
              <a:latin typeface="Calibri"/>
              <a:cs typeface="Times New Roman"/>
            </a:endParaRPr>
          </a:p>
          <a:p>
            <a:pPr algn="just">
              <a:lnSpc>
                <a:spcPct val="150000"/>
              </a:lnSpc>
              <a:spcAft>
                <a:spcPts val="600"/>
              </a:spcAft>
              <a:defRPr/>
            </a:pPr>
            <a:endParaRPr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Imagem 4"/>
          <p:cNvPicPr>
            <a:picLocks noChangeAspect="1"/>
          </p:cNvPicPr>
          <p:nvPr/>
        </p:nvPicPr>
        <p:blipFill>
          <a:blip r:embed="rId2"/>
          <a:stretch/>
        </p:blipFill>
        <p:spPr bwMode="auto">
          <a:xfrm>
            <a:off x="124236" y="142206"/>
            <a:ext cx="1003212" cy="1033292"/>
          </a:xfrm>
          <a:prstGeom prst="rect">
            <a:avLst/>
          </a:prstGeom>
        </p:spPr>
      </p:pic>
      <p:sp>
        <p:nvSpPr>
          <p:cNvPr id="5" name="CaixaDeTexto 3"/>
          <p:cNvSpPr txBox="1"/>
          <p:nvPr/>
        </p:nvSpPr>
        <p:spPr bwMode="auto">
          <a:xfrm>
            <a:off x="1383835" y="142206"/>
            <a:ext cx="10489583" cy="10587514"/>
          </a:xfrm>
          <a:prstGeom prst="rect">
            <a:avLst/>
          </a:prstGeom>
          <a:noFill/>
        </p:spPr>
        <p:txBody>
          <a:bodyPr wrap="square">
            <a:spAutoFit/>
          </a:bodyPr>
          <a:lstStyle/>
          <a:p>
            <a:pPr algn="ctr">
              <a:lnSpc>
                <a:spcPct val="150000"/>
              </a:lnSpc>
              <a:spcAft>
                <a:spcPts val="600"/>
              </a:spcAft>
              <a:defRPr/>
            </a:pPr>
            <a:r>
              <a:rPr lang="pt-BR" dirty="0"/>
              <a:t>DA HIERARQUIA E DA </a:t>
            </a:r>
            <a:r>
              <a:rPr lang="pt-BR" dirty="0" smtClean="0"/>
              <a:t>DISCIPLINA</a:t>
            </a:r>
          </a:p>
          <a:p>
            <a:pPr algn="just">
              <a:lnSpc>
                <a:spcPct val="150000"/>
              </a:lnSpc>
              <a:spcAft>
                <a:spcPts val="600"/>
              </a:spcAft>
              <a:defRPr/>
            </a:pPr>
            <a:r>
              <a:rPr lang="pt-BR" sz="1600" dirty="0"/>
              <a:t>A precedência entre militares estaduais da ativa, do mesmo grau hierárquico, é assegurada pela </a:t>
            </a:r>
            <a:r>
              <a:rPr lang="pt-BR" sz="1600" dirty="0" smtClean="0"/>
              <a:t>antiguidade </a:t>
            </a:r>
            <a:r>
              <a:rPr lang="pt-BR" sz="1600" dirty="0"/>
              <a:t>no posto ou na graduação, salvo nos casos de precedência funcional estabelecida em lei ou regulamento. </a:t>
            </a:r>
            <a:endParaRPr lang="pt-BR" sz="1600" dirty="0" smtClean="0"/>
          </a:p>
          <a:p>
            <a:pPr algn="just">
              <a:lnSpc>
                <a:spcPct val="150000"/>
              </a:lnSpc>
              <a:spcAft>
                <a:spcPts val="600"/>
              </a:spcAft>
              <a:defRPr/>
            </a:pPr>
            <a:endParaRPr lang="pt-BR" sz="1600" dirty="0" smtClean="0"/>
          </a:p>
          <a:p>
            <a:pPr algn="just">
              <a:lnSpc>
                <a:spcPct val="150000"/>
              </a:lnSpc>
              <a:spcAft>
                <a:spcPts val="600"/>
              </a:spcAft>
              <a:defRPr/>
            </a:pPr>
            <a:r>
              <a:rPr lang="pt-BR" sz="1600" dirty="0"/>
              <a:t>Em igualdade de posto ou graduação, os militares estaduais da ativa têm precedência sobre os da inatividade</a:t>
            </a:r>
            <a:r>
              <a:rPr lang="pt-BR" sz="1600" dirty="0" smtClean="0"/>
              <a:t>.</a:t>
            </a:r>
          </a:p>
          <a:p>
            <a:pPr algn="just">
              <a:lnSpc>
                <a:spcPct val="150000"/>
              </a:lnSpc>
              <a:spcAft>
                <a:spcPts val="600"/>
              </a:spcAft>
              <a:defRPr/>
            </a:pPr>
            <a:endParaRPr lang="pt-BR" sz="1600" dirty="0" smtClean="0"/>
          </a:p>
          <a:p>
            <a:pPr algn="just">
              <a:lnSpc>
                <a:spcPct val="150000"/>
              </a:lnSpc>
              <a:spcAft>
                <a:spcPts val="600"/>
              </a:spcAft>
              <a:defRPr/>
            </a:pPr>
            <a:r>
              <a:rPr lang="pt-BR" sz="1600" dirty="0"/>
              <a:t>Em igualdade de posto ou graduação, a precedência entre os militares estaduais de carreira na ativa e os da reserva que estiverem convocados é definida pelo tempo de efetivo serviço no posto ou graduação. </a:t>
            </a:r>
            <a:endParaRPr lang="pt-BR" sz="1600" dirty="0" smtClean="0"/>
          </a:p>
          <a:p>
            <a:pPr algn="just">
              <a:lnSpc>
                <a:spcPct val="150000"/>
              </a:lnSpc>
              <a:spcAft>
                <a:spcPts val="600"/>
              </a:spcAft>
              <a:defRPr/>
            </a:pPr>
            <a:endParaRPr lang="pt-BR" sz="1600" dirty="0" smtClean="0"/>
          </a:p>
          <a:p>
            <a:pPr algn="just">
              <a:lnSpc>
                <a:spcPct val="150000"/>
              </a:lnSpc>
              <a:spcAft>
                <a:spcPts val="600"/>
              </a:spcAft>
              <a:defRPr/>
            </a:pPr>
            <a:r>
              <a:rPr lang="pt-BR" sz="1600" dirty="0"/>
              <a:t>Os alunos oficiais PM/BM são superiores hierarquicamente aos subtenentes </a:t>
            </a:r>
            <a:r>
              <a:rPr lang="pt-BR" sz="1600" dirty="0" smtClean="0"/>
              <a:t>PM/BM.</a:t>
            </a:r>
          </a:p>
          <a:p>
            <a:pPr algn="just">
              <a:lnSpc>
                <a:spcPct val="150000"/>
              </a:lnSpc>
              <a:spcAft>
                <a:spcPts val="600"/>
              </a:spcAft>
              <a:defRPr/>
            </a:pPr>
            <a:endParaRPr lang="pt-BR" sz="1600" dirty="0" smtClean="0"/>
          </a:p>
          <a:p>
            <a:pPr algn="just">
              <a:lnSpc>
                <a:spcPct val="150000"/>
              </a:lnSpc>
              <a:spcAft>
                <a:spcPts val="600"/>
              </a:spcAft>
              <a:defRPr/>
            </a:pPr>
            <a:r>
              <a:rPr lang="pt-BR" sz="1600" dirty="0" smtClean="0"/>
              <a:t>Os </a:t>
            </a:r>
            <a:r>
              <a:rPr lang="pt-BR" sz="1600" dirty="0"/>
              <a:t>aspirantes a oficial PM/BM, são hierarquicamente superiores às demais </a:t>
            </a:r>
            <a:r>
              <a:rPr lang="pt-BR" sz="1600" dirty="0" smtClean="0"/>
              <a:t>Praças.</a:t>
            </a:r>
          </a:p>
          <a:p>
            <a:pPr algn="just">
              <a:lnSpc>
                <a:spcPct val="150000"/>
              </a:lnSpc>
              <a:spcAft>
                <a:spcPts val="600"/>
              </a:spcAft>
              <a:defRPr/>
            </a:pPr>
            <a:endParaRPr lang="pt-BR" dirty="0" smtClean="0"/>
          </a:p>
          <a:p>
            <a:pPr algn="just">
              <a:lnSpc>
                <a:spcPct val="150000"/>
              </a:lnSpc>
              <a:spcAft>
                <a:spcPts val="600"/>
              </a:spcAft>
              <a:defRPr/>
            </a:pPr>
            <a:endParaRPr lang="pt-BR" dirty="0" smtClean="0"/>
          </a:p>
          <a:p>
            <a:pPr algn="ctr">
              <a:lnSpc>
                <a:spcPct val="150000"/>
              </a:lnSpc>
              <a:spcAft>
                <a:spcPts val="600"/>
              </a:spcAft>
              <a:defRPr/>
            </a:pPr>
            <a:endParaRPr lang="pt-BR" sz="2000" dirty="0">
              <a:latin typeface="Calibri"/>
              <a:cs typeface="Times New Roman"/>
            </a:endParaRPr>
          </a:p>
          <a:p>
            <a:pPr algn="ctr">
              <a:lnSpc>
                <a:spcPct val="150000"/>
              </a:lnSpc>
              <a:spcAft>
                <a:spcPts val="600"/>
              </a:spcAft>
              <a:defRPr/>
            </a:pPr>
            <a:endParaRPr lang="pt-BR" sz="2000" dirty="0" smtClean="0">
              <a:latin typeface="Calibri"/>
              <a:cs typeface="Times New Roman"/>
            </a:endParaRPr>
          </a:p>
          <a:p>
            <a:pPr algn="ctr">
              <a:lnSpc>
                <a:spcPct val="150000"/>
              </a:lnSpc>
              <a:spcAft>
                <a:spcPts val="600"/>
              </a:spcAft>
              <a:defRPr/>
            </a:pPr>
            <a:endParaRPr lang="pt-BR" sz="2000" dirty="0">
              <a:latin typeface="Calibri"/>
              <a:cs typeface="Times New Roman"/>
            </a:endParaRPr>
          </a:p>
          <a:p>
            <a:pPr algn="ctr">
              <a:lnSpc>
                <a:spcPct val="150000"/>
              </a:lnSpc>
              <a:spcAft>
                <a:spcPts val="600"/>
              </a:spcAft>
              <a:defRPr/>
            </a:pPr>
            <a:endParaRPr lang="pt-BR" sz="2000" dirty="0" smtClean="0">
              <a:latin typeface="Calibri"/>
              <a:cs typeface="Times New Roman"/>
            </a:endParaRPr>
          </a:p>
          <a:p>
            <a:pPr algn="ctr">
              <a:lnSpc>
                <a:spcPct val="150000"/>
              </a:lnSpc>
              <a:spcAft>
                <a:spcPts val="600"/>
              </a:spcAft>
              <a:defRPr/>
            </a:pPr>
            <a:endParaRPr lang="pt-BR" sz="2000" dirty="0">
              <a:latin typeface="Calibri"/>
              <a:cs typeface="Times New Roman"/>
            </a:endParaRPr>
          </a:p>
          <a:p>
            <a:pPr algn="ctr">
              <a:lnSpc>
                <a:spcPct val="150000"/>
              </a:lnSpc>
              <a:spcAft>
                <a:spcPts val="600"/>
              </a:spcAft>
              <a:defRPr/>
            </a:pPr>
            <a:endParaRPr lang="pt-BR" sz="2000" dirty="0">
              <a:latin typeface="Calibri"/>
              <a:cs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Imagem 4"/>
          <p:cNvPicPr>
            <a:picLocks noChangeAspect="1"/>
          </p:cNvPicPr>
          <p:nvPr/>
        </p:nvPicPr>
        <p:blipFill>
          <a:blip r:embed="rId2"/>
          <a:stretch/>
        </p:blipFill>
        <p:spPr bwMode="auto">
          <a:xfrm>
            <a:off x="264550" y="188640"/>
            <a:ext cx="931204" cy="1054547"/>
          </a:xfrm>
          <a:prstGeom prst="rect">
            <a:avLst/>
          </a:prstGeom>
        </p:spPr>
      </p:pic>
      <p:sp>
        <p:nvSpPr>
          <p:cNvPr id="5" name="CaixaDeTexto 3"/>
          <p:cNvSpPr txBox="1"/>
          <p:nvPr/>
        </p:nvSpPr>
        <p:spPr bwMode="auto">
          <a:xfrm>
            <a:off x="1199457" y="548679"/>
            <a:ext cx="10673710" cy="7735579"/>
          </a:xfrm>
          <a:prstGeom prst="rect">
            <a:avLst/>
          </a:prstGeom>
          <a:noFill/>
        </p:spPr>
        <p:txBody>
          <a:bodyPr wrap="square">
            <a:spAutoFit/>
          </a:bodyPr>
          <a:lstStyle/>
          <a:p>
            <a:pPr algn="ctr">
              <a:lnSpc>
                <a:spcPct val="107000"/>
              </a:lnSpc>
              <a:spcAft>
                <a:spcPts val="800"/>
              </a:spcAft>
              <a:defRPr/>
            </a:pPr>
            <a:r>
              <a:rPr lang="pt-BR" b="1" dirty="0" smtClean="0"/>
              <a:t>DO </a:t>
            </a:r>
            <a:r>
              <a:rPr lang="pt-BR" b="1" dirty="0"/>
              <a:t>CARGO E DA FUNÇÃO MILITAR </a:t>
            </a:r>
            <a:r>
              <a:rPr lang="pt-BR" b="1" dirty="0" smtClean="0"/>
              <a:t>ESTADUAL</a:t>
            </a:r>
          </a:p>
          <a:p>
            <a:pPr algn="ctr">
              <a:lnSpc>
                <a:spcPct val="107000"/>
              </a:lnSpc>
              <a:spcAft>
                <a:spcPts val="800"/>
              </a:spcAft>
              <a:defRPr/>
            </a:pPr>
            <a:endParaRPr lang="pt-BR" sz="1800" b="1" dirty="0" smtClean="0">
              <a:latin typeface="Arial"/>
              <a:ea typeface="Arial"/>
              <a:cs typeface="Arial"/>
            </a:endParaRPr>
          </a:p>
          <a:p>
            <a:pPr marL="285750" indent="-285750" algn="just">
              <a:lnSpc>
                <a:spcPct val="150000"/>
              </a:lnSpc>
              <a:buFontTx/>
              <a:buChar char="-"/>
              <a:defRPr/>
            </a:pPr>
            <a:r>
              <a:rPr lang="pt-BR" dirty="0" smtClean="0"/>
              <a:t>Cargo </a:t>
            </a:r>
            <a:r>
              <a:rPr lang="pt-BR" dirty="0"/>
              <a:t>militar estadual é aquele que só pode ser exercido por militar estadual em serviço </a:t>
            </a:r>
            <a:r>
              <a:rPr lang="pt-BR" dirty="0" smtClean="0"/>
              <a:t>ativo.</a:t>
            </a:r>
          </a:p>
          <a:p>
            <a:pPr algn="just">
              <a:lnSpc>
                <a:spcPct val="150000"/>
              </a:lnSpc>
              <a:defRPr/>
            </a:pPr>
            <a:endParaRPr lang="pt-BR" dirty="0" smtClean="0"/>
          </a:p>
          <a:p>
            <a:pPr algn="just">
              <a:lnSpc>
                <a:spcPct val="150000"/>
              </a:lnSpc>
              <a:defRPr/>
            </a:pPr>
            <a:r>
              <a:rPr lang="pt-BR" dirty="0" smtClean="0"/>
              <a:t>A </a:t>
            </a:r>
            <a:r>
              <a:rPr lang="pt-BR" dirty="0"/>
              <a:t>cada cargo militar estadual corresponde um conjunto de atribuições, deveres e responsabilidades que se constituem em obrigações do respectivo </a:t>
            </a:r>
            <a:r>
              <a:rPr lang="pt-BR" dirty="0" smtClean="0"/>
              <a:t>titular.</a:t>
            </a:r>
          </a:p>
          <a:p>
            <a:pPr algn="just">
              <a:lnSpc>
                <a:spcPct val="150000"/>
              </a:lnSpc>
              <a:defRPr/>
            </a:pPr>
            <a:endParaRPr lang="pt-BR" dirty="0" smtClean="0"/>
          </a:p>
          <a:p>
            <a:pPr algn="just">
              <a:lnSpc>
                <a:spcPct val="150000"/>
              </a:lnSpc>
              <a:defRPr/>
            </a:pPr>
            <a:r>
              <a:rPr lang="pt-BR" dirty="0" smtClean="0"/>
              <a:t>O </a:t>
            </a:r>
            <a:r>
              <a:rPr lang="pt-BR" dirty="0"/>
              <a:t>provimento de cargo militar estadual se faz por ato de nomeação, de designação, promoção ou determinação expressa de autoridades </a:t>
            </a:r>
            <a:r>
              <a:rPr lang="pt-BR" dirty="0" smtClean="0"/>
              <a:t>competentes.</a:t>
            </a:r>
          </a:p>
          <a:p>
            <a:pPr algn="just">
              <a:lnSpc>
                <a:spcPct val="150000"/>
              </a:lnSpc>
              <a:defRPr/>
            </a:pPr>
            <a:endParaRPr lang="pt-BR" dirty="0"/>
          </a:p>
          <a:p>
            <a:pPr algn="just">
              <a:lnSpc>
                <a:spcPct val="150000"/>
              </a:lnSpc>
              <a:defRPr/>
            </a:pPr>
            <a:endParaRPr lang="pt-BR" dirty="0" smtClean="0"/>
          </a:p>
          <a:p>
            <a:pPr marL="285750" indent="-285750" algn="just">
              <a:lnSpc>
                <a:spcPct val="150000"/>
              </a:lnSpc>
              <a:buFontTx/>
              <a:buChar char="-"/>
              <a:defRPr/>
            </a:pPr>
            <a:r>
              <a:rPr lang="pt-BR" dirty="0" smtClean="0"/>
              <a:t>Função </a:t>
            </a:r>
            <a:r>
              <a:rPr lang="pt-BR" dirty="0"/>
              <a:t>militar estadual é o exercício das obrigações inerentes ao cargo militar estadual. </a:t>
            </a:r>
            <a:endParaRPr lang="pt-BR" dirty="0" smtClean="0"/>
          </a:p>
          <a:p>
            <a:pPr algn="just">
              <a:lnSpc>
                <a:spcPct val="150000"/>
              </a:lnSpc>
              <a:defRPr/>
            </a:pPr>
            <a:endParaRPr lang="pt-BR" dirty="0" smtClean="0"/>
          </a:p>
          <a:p>
            <a:pPr algn="just">
              <a:lnSpc>
                <a:spcPct val="150000"/>
              </a:lnSpc>
              <a:defRPr/>
            </a:pPr>
            <a:endParaRPr lang="pt-BR" dirty="0">
              <a:latin typeface="Arial"/>
              <a:ea typeface="Arial"/>
              <a:cs typeface="Arial"/>
            </a:endParaRPr>
          </a:p>
          <a:p>
            <a:pPr algn="ctr">
              <a:lnSpc>
                <a:spcPct val="107000"/>
              </a:lnSpc>
              <a:spcAft>
                <a:spcPts val="800"/>
              </a:spcAft>
              <a:defRPr/>
            </a:pPr>
            <a:endParaRPr sz="1800" b="1" dirty="0">
              <a:solidFill>
                <a:srgbClr val="000000"/>
              </a:solidFill>
              <a:latin typeface="Arial"/>
              <a:ea typeface="Arial"/>
              <a:cs typeface="Arial"/>
            </a:endParaRPr>
          </a:p>
          <a:p>
            <a:pPr algn="ctr">
              <a:lnSpc>
                <a:spcPct val="107000"/>
              </a:lnSpc>
              <a:spcAft>
                <a:spcPts val="800"/>
              </a:spcAft>
              <a:defRPr/>
            </a:pPr>
            <a:endParaRPr lang="pt-BR" sz="1800" b="1" dirty="0">
              <a:solidFill>
                <a:srgbClr val="000000"/>
              </a:solidFill>
              <a:latin typeface="Arial"/>
              <a:ea typeface="Calibri"/>
              <a:cs typeface="Times New Roman"/>
            </a:endParaRPr>
          </a:p>
          <a:p>
            <a:pPr algn="ctr">
              <a:lnSpc>
                <a:spcPct val="107000"/>
              </a:lnSpc>
              <a:spcAft>
                <a:spcPts val="800"/>
              </a:spcAft>
              <a:defRPr/>
            </a:pPr>
            <a:endParaRPr lang="pt-BR" sz="1800" b="1" dirty="0">
              <a:latin typeface="Calibri"/>
              <a:ea typeface="Calibri"/>
              <a:cs typeface="Times New Roman"/>
            </a:endParaRPr>
          </a:p>
          <a:p>
            <a:pPr algn="ctr">
              <a:lnSpc>
                <a:spcPct val="107000"/>
              </a:lnSpc>
              <a:spcAft>
                <a:spcPts val="800"/>
              </a:spcAft>
              <a:defRPr/>
            </a:pPr>
            <a:endParaRPr lang="pt-BR" sz="1500" b="1" dirty="0">
              <a:latin typeface="Calibri"/>
              <a:ea typeface="Calibri"/>
              <a:cs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Imagem 4"/>
          <p:cNvPicPr>
            <a:picLocks noChangeAspect="1"/>
          </p:cNvPicPr>
          <p:nvPr/>
        </p:nvPicPr>
        <p:blipFill>
          <a:blip r:embed="rId2"/>
          <a:stretch/>
        </p:blipFill>
        <p:spPr bwMode="auto">
          <a:xfrm>
            <a:off x="264550" y="188640"/>
            <a:ext cx="931204" cy="1054547"/>
          </a:xfrm>
          <a:prstGeom prst="rect">
            <a:avLst/>
          </a:prstGeom>
        </p:spPr>
      </p:pic>
      <p:sp>
        <p:nvSpPr>
          <p:cNvPr id="5" name="CaixaDeTexto 3"/>
          <p:cNvSpPr txBox="1"/>
          <p:nvPr/>
        </p:nvSpPr>
        <p:spPr bwMode="auto">
          <a:xfrm>
            <a:off x="1199457" y="548679"/>
            <a:ext cx="10673710" cy="5031762"/>
          </a:xfrm>
          <a:prstGeom prst="rect">
            <a:avLst/>
          </a:prstGeom>
          <a:noFill/>
        </p:spPr>
        <p:txBody>
          <a:bodyPr wrap="square">
            <a:spAutoFit/>
          </a:bodyPr>
          <a:lstStyle/>
          <a:p>
            <a:pPr algn="ctr"/>
            <a:r>
              <a:rPr lang="pt-BR" b="1" dirty="0" smtClean="0"/>
              <a:t>Do </a:t>
            </a:r>
            <a:r>
              <a:rPr lang="pt-BR" b="1" dirty="0"/>
              <a:t>Valor Militar Estadual </a:t>
            </a:r>
            <a:endParaRPr lang="pt-BR" sz="1800" b="1" dirty="0" smtClean="0">
              <a:latin typeface="Arial"/>
              <a:ea typeface="Arial"/>
              <a:cs typeface="Arial"/>
            </a:endParaRPr>
          </a:p>
          <a:p>
            <a:pPr algn="just">
              <a:lnSpc>
                <a:spcPct val="150000"/>
              </a:lnSpc>
              <a:defRPr/>
            </a:pPr>
            <a:endParaRPr lang="pt-BR" dirty="0">
              <a:latin typeface="Arial"/>
              <a:ea typeface="Arial"/>
              <a:cs typeface="Arial"/>
            </a:endParaRPr>
          </a:p>
          <a:p>
            <a:r>
              <a:rPr lang="pt-BR" dirty="0"/>
              <a:t>São manifestações essenciais do valor militar estadual</a:t>
            </a:r>
            <a:r>
              <a:rPr lang="pt-BR" dirty="0" smtClean="0"/>
              <a:t>:</a:t>
            </a:r>
          </a:p>
          <a:p>
            <a:endParaRPr lang="pt-BR" dirty="0" smtClean="0"/>
          </a:p>
          <a:p>
            <a:r>
              <a:rPr lang="pt-BR" dirty="0"/>
              <a:t>I - o patriotismo, traduzido pela vontade inabalável de cumprir o dever militar estadual e pelo solene juramento de fidelidade à Pátria, até com o risco da própria vida; </a:t>
            </a:r>
            <a:endParaRPr lang="pt-BR" dirty="0" smtClean="0"/>
          </a:p>
          <a:p>
            <a:endParaRPr lang="pt-BR" dirty="0" smtClean="0"/>
          </a:p>
          <a:p>
            <a:r>
              <a:rPr lang="pt-BR" dirty="0" smtClean="0"/>
              <a:t>II </a:t>
            </a:r>
            <a:r>
              <a:rPr lang="pt-BR" dirty="0"/>
              <a:t>- o civismo e o culto das tradições históricas; </a:t>
            </a:r>
            <a:endParaRPr lang="pt-BR" dirty="0" smtClean="0"/>
          </a:p>
          <a:p>
            <a:endParaRPr lang="pt-BR" dirty="0" smtClean="0"/>
          </a:p>
          <a:p>
            <a:r>
              <a:rPr lang="pt-BR" dirty="0" smtClean="0"/>
              <a:t>III </a:t>
            </a:r>
            <a:r>
              <a:rPr lang="pt-BR" dirty="0"/>
              <a:t>- a fé na elevada missão da Polícia Militar e do Corpo de Bombeiros Militar; </a:t>
            </a:r>
            <a:endParaRPr lang="pt-BR" dirty="0" smtClean="0"/>
          </a:p>
          <a:p>
            <a:endParaRPr lang="pt-BR" dirty="0" smtClean="0"/>
          </a:p>
          <a:p>
            <a:r>
              <a:rPr lang="pt-BR" dirty="0" smtClean="0"/>
              <a:t>IV </a:t>
            </a:r>
            <a:r>
              <a:rPr lang="pt-BR" dirty="0"/>
              <a:t>- o espírito de corpo, o amor à profissão militar estadual e o entusiasmo com que é exercida; e </a:t>
            </a:r>
            <a:endParaRPr lang="pt-BR" dirty="0" smtClean="0"/>
          </a:p>
          <a:p>
            <a:endParaRPr lang="pt-BR" dirty="0" smtClean="0"/>
          </a:p>
          <a:p>
            <a:r>
              <a:rPr lang="pt-BR" dirty="0" smtClean="0"/>
              <a:t>V </a:t>
            </a:r>
            <a:r>
              <a:rPr lang="pt-BR" dirty="0"/>
              <a:t>- o aprimoramento técnico-profissional.</a:t>
            </a:r>
            <a:endParaRPr lang="pt-BR" sz="1800" b="1" dirty="0">
              <a:solidFill>
                <a:srgbClr val="000000"/>
              </a:solidFill>
              <a:latin typeface="Arial"/>
              <a:ea typeface="Calibri"/>
              <a:cs typeface="Times New Roman"/>
            </a:endParaRPr>
          </a:p>
          <a:p>
            <a:pPr algn="ctr">
              <a:lnSpc>
                <a:spcPct val="107000"/>
              </a:lnSpc>
              <a:spcAft>
                <a:spcPts val="800"/>
              </a:spcAft>
              <a:defRPr/>
            </a:pPr>
            <a:endParaRPr lang="pt-BR" sz="1800" b="1" dirty="0">
              <a:latin typeface="Calibri"/>
              <a:ea typeface="Calibri"/>
              <a:cs typeface="Times New Roman"/>
            </a:endParaRPr>
          </a:p>
          <a:p>
            <a:pPr algn="ctr">
              <a:lnSpc>
                <a:spcPct val="107000"/>
              </a:lnSpc>
              <a:spcAft>
                <a:spcPts val="800"/>
              </a:spcAft>
              <a:defRPr/>
            </a:pPr>
            <a:endParaRPr lang="pt-BR" sz="1500" b="1" dirty="0">
              <a:latin typeface="Calibri"/>
              <a:ea typeface="Calibri"/>
              <a:cs typeface="Times New Roman"/>
            </a:endParaRPr>
          </a:p>
        </p:txBody>
      </p:sp>
    </p:spTree>
    <p:extLst>
      <p:ext uri="{BB962C8B-B14F-4D97-AF65-F5344CB8AC3E}">
        <p14:creationId xmlns:p14="http://schemas.microsoft.com/office/powerpoint/2010/main" val="23446985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Íon">
  <a:themeElements>
    <a:clrScheme name="Í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Í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Í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1159</TotalTime>
  <Words>3458</Words>
  <Application>Microsoft Office PowerPoint</Application>
  <DocSecurity>0</DocSecurity>
  <PresentationFormat>Widescreen</PresentationFormat>
  <Paragraphs>348</Paragraphs>
  <Slides>29</Slides>
  <Notes>2</Notes>
  <HiddenSlides>0</HiddenSlides>
  <MMClips>0</MMClips>
  <ScaleCrop>false</ScaleCrop>
  <HeadingPairs>
    <vt:vector size="6" baseType="variant">
      <vt:variant>
        <vt:lpstr>Fontes usadas</vt:lpstr>
      </vt:variant>
      <vt:variant>
        <vt:i4>8</vt:i4>
      </vt:variant>
      <vt:variant>
        <vt:lpstr>Tema</vt:lpstr>
      </vt:variant>
      <vt:variant>
        <vt:i4>1</vt:i4>
      </vt:variant>
      <vt:variant>
        <vt:lpstr>Títulos de slides</vt:lpstr>
      </vt:variant>
      <vt:variant>
        <vt:i4>29</vt:i4>
      </vt:variant>
    </vt:vector>
  </HeadingPairs>
  <TitlesOfParts>
    <vt:vector size="38" baseType="lpstr">
      <vt:lpstr>Arial</vt:lpstr>
      <vt:lpstr>Bradley Hand ITC</vt:lpstr>
      <vt:lpstr>Calibri</vt:lpstr>
      <vt:lpstr>Century Gothic</vt:lpstr>
      <vt:lpstr>Copperplate Gothic Light</vt:lpstr>
      <vt:lpstr>Tahoma</vt:lpstr>
      <vt:lpstr>Times New Roman</vt:lpstr>
      <vt:lpstr>Wingdings 3</vt:lpstr>
      <vt:lpstr>Íon</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Manager/>
  <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subject/>
  <dc:creator>CORREGEDORIA</dc:creator>
  <cp:keywords/>
  <dc:description/>
  <cp:lastModifiedBy>Davyd Jonhsons Braga dos Santos</cp:lastModifiedBy>
  <cp:revision>131</cp:revision>
  <dcterms:created xsi:type="dcterms:W3CDTF">2021-07-21T13:42:22Z</dcterms:created>
  <dcterms:modified xsi:type="dcterms:W3CDTF">2022-08-10T17:58:47Z</dcterms:modified>
  <cp:category/>
  <dc:identifier/>
  <cp:contentStatus/>
  <dc:language/>
  <cp:version/>
</cp:coreProperties>
</file>