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1"/>
  </p:notesMasterIdLst>
  <p:sldIdLst>
    <p:sldId id="256" r:id="rId2"/>
    <p:sldId id="269" r:id="rId3"/>
    <p:sldId id="270" r:id="rId4"/>
    <p:sldId id="271" r:id="rId5"/>
    <p:sldId id="299" r:id="rId6"/>
    <p:sldId id="272" r:id="rId7"/>
    <p:sldId id="273" r:id="rId8"/>
    <p:sldId id="274" r:id="rId9"/>
    <p:sldId id="300" r:id="rId10"/>
    <p:sldId id="275" r:id="rId11"/>
    <p:sldId id="276" r:id="rId12"/>
    <p:sldId id="279" r:id="rId13"/>
    <p:sldId id="304" r:id="rId14"/>
    <p:sldId id="305" r:id="rId15"/>
    <p:sldId id="278" r:id="rId16"/>
    <p:sldId id="303" r:id="rId17"/>
    <p:sldId id="281" r:id="rId18"/>
    <p:sldId id="306" r:id="rId19"/>
    <p:sldId id="295" r:id="rId20"/>
  </p:sldIdLst>
  <p:sldSz cx="12192000" cy="6858000"/>
  <p:notesSz cx="12192000" cy="6858000"/>
  <p:defaultTextStyle>
    <a:defPPr>
      <a:defRPr lang="pt-B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7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881" autoAdjust="0"/>
  </p:normalViewPr>
  <p:slideViewPr>
    <p:cSldViewPr>
      <p:cViewPr varScale="1">
        <p:scale>
          <a:sx n="101" d="100"/>
          <a:sy n="101" d="100"/>
        </p:scale>
        <p:origin x="91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BCA434B7-DE04-4A32-8296-EC1881B9C94E}" type="datetimeFigureOut">
              <a:rPr lang="pt-BR" smtClean="0"/>
              <a:t>03/08/2022</a:t>
            </a:fld>
            <a:endParaRPr lang="pt-BR"/>
          </a:p>
        </p:txBody>
      </p:sp>
      <p:sp>
        <p:nvSpPr>
          <p:cNvPr id="4" name="Espaço Reservado para Imagem de Slide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810AF525-C05C-4D09-BCE9-A0295994968B}" type="slidenum">
              <a:rPr lang="pt-BR" smtClean="0"/>
              <a:t>‹nº›</a:t>
            </a:fld>
            <a:endParaRPr lang="pt-BR"/>
          </a:p>
        </p:txBody>
      </p:sp>
    </p:spTree>
    <p:extLst>
      <p:ext uri="{BB962C8B-B14F-4D97-AF65-F5344CB8AC3E}">
        <p14:creationId xmlns:p14="http://schemas.microsoft.com/office/powerpoint/2010/main" val="2657488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0AF525-C05C-4D09-BCE9-A0295994968B}" type="slidenum">
              <a:rPr lang="pt-BR" smtClean="0"/>
              <a:t>19</a:t>
            </a:fld>
            <a:endParaRPr lang="pt-BR"/>
          </a:p>
        </p:txBody>
      </p:sp>
    </p:spTree>
    <p:extLst>
      <p:ext uri="{BB962C8B-B14F-4D97-AF65-F5344CB8AC3E}">
        <p14:creationId xmlns:p14="http://schemas.microsoft.com/office/powerpoint/2010/main" val="1854402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pt-BR" smtClean="0"/>
              <a:t>Clique para editar o título mestre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2530463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2697515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smtClean="0"/>
              <a:t>Clique para editar o título mestre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396D3FE9-1348-4188-825E-A3122EA4BB7E}" type="slidenum">
              <a:rPr lang="pt-BR" smtClean="0"/>
              <a:t>‹nº›</a:t>
            </a:fld>
            <a:endParaRPr lang="pt-B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4889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pt-BR" smtClean="0"/>
              <a:t>Clique para editar o título mestre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3109974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smtClean="0"/>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96D3FE9-1348-4188-825E-A3122EA4BB7E}" type="slidenum">
              <a:rPr lang="pt-BR" smtClean="0"/>
              <a:t>‹nº›</a:t>
            </a:fld>
            <a:endParaRPr lang="pt-B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9663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pt-BR" smtClean="0"/>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3279615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3076966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2825841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1_Slide de título">
    <p:spTree>
      <p:nvGrpSpPr>
        <p:cNvPr id="1" name=""/>
        <p:cNvGrpSpPr/>
        <p:nvPr/>
      </p:nvGrpSpPr>
      <p:grpSpPr bwMode="auto">
        <a:xfrm>
          <a:off x="0" y="0"/>
          <a:ext cx="0" cy="0"/>
          <a:chOff x="0" y="0"/>
          <a:chExt cx="0" cy="0"/>
        </a:xfrm>
      </p:grpSpPr>
      <p:sp>
        <p:nvSpPr>
          <p:cNvPr id="4" name="Title 1"/>
          <p:cNvSpPr>
            <a:spLocks noGrp="1"/>
          </p:cNvSpPr>
          <p:nvPr>
            <p:ph type="ctrTitle"/>
          </p:nvPr>
        </p:nvSpPr>
        <p:spPr bwMode="auto">
          <a:xfrm>
            <a:off x="684212" y="685799"/>
            <a:ext cx="8001000" cy="2971800"/>
          </a:xfrm>
        </p:spPr>
        <p:txBody>
          <a:bodyPr anchor="b">
            <a:normAutofit/>
          </a:bodyPr>
          <a:lstStyle>
            <a:lvl1pPr algn="l">
              <a:defRPr sz="4800"/>
            </a:lvl1pPr>
          </a:lstStyle>
          <a:p>
            <a:pPr>
              <a:defRPr/>
            </a:pPr>
            <a:r>
              <a:rPr lang="pt-BR"/>
              <a:t>Clique para editar o título mestre</a:t>
            </a:r>
            <a:endParaRPr lang="en-US"/>
          </a:p>
        </p:txBody>
      </p:sp>
      <p:sp>
        <p:nvSpPr>
          <p:cNvPr id="5" name="Subtitle 2"/>
          <p:cNvSpPr>
            <a:spLocks noGrp="1"/>
          </p:cNvSpPr>
          <p:nvPr>
            <p:ph type="subTitle" idx="1"/>
          </p:nvPr>
        </p:nvSpPr>
        <p:spPr bwMode="auto">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pt-BR"/>
              <a:t>Clique para editar o estilo do subtítulo mestre</a:t>
            </a:r>
            <a:endParaRPr lang="en-US"/>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cxnSp>
        <p:nvCxnSpPr>
          <p:cNvPr id="9" name="Straight Connector 15"/>
          <p:cNvCxnSpPr>
            <a:cxnSpLocks/>
          </p:cNvCxnSpPr>
          <p:nvPr/>
        </p:nvCxnSpPr>
        <p:spPr bwMode="auto">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16"/>
          <p:cNvCxnSpPr>
            <a:cxnSpLocks/>
          </p:cNvCxnSpPr>
          <p:nvPr/>
        </p:nvCxnSpPr>
        <p:spPr bwMode="auto">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8"/>
          <p:cNvCxnSpPr>
            <a:cxnSpLocks/>
          </p:cNvCxnSpPr>
          <p:nvPr/>
        </p:nvCxnSpPr>
        <p:spPr bwMode="auto">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20"/>
          <p:cNvCxnSpPr>
            <a:cxnSpLocks/>
          </p:cNvCxnSpPr>
          <p:nvPr/>
        </p:nvCxnSpPr>
        <p:spPr bwMode="auto">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22"/>
          <p:cNvCxnSpPr>
            <a:cxnSpLocks/>
          </p:cNvCxnSpPr>
          <p:nvPr/>
        </p:nvCxnSpPr>
        <p:spPr bwMode="auto">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type="obj" preserve="1" userDrawn="1">
  <p:cSld name="1_Título e conteúdo">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pt-BR"/>
              <a:t>Clique para editar o título mestre</a:t>
            </a:r>
            <a:endParaRPr lang="en-US"/>
          </a:p>
        </p:txBody>
      </p:sp>
      <p:sp>
        <p:nvSpPr>
          <p:cNvPr id="5" name="Content Placeholder 2"/>
          <p:cNvSpPr>
            <a:spLocks noGrp="1"/>
          </p:cNvSpPr>
          <p:nvPr>
            <p:ph idx="1"/>
          </p:nvPr>
        </p:nvSpPr>
        <p:spPr bwMode="auto"/>
        <p:txBody>
          <a:bodyPr anchor="ct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type="secHead" preserve="1" userDrawn="1">
  <p:cSld name="1_Cabeçalho da Seção">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84211" y="2006600"/>
            <a:ext cx="8534401" cy="2281600"/>
          </a:xfrm>
        </p:spPr>
        <p:txBody>
          <a:bodyPr anchor="b">
            <a:normAutofit/>
          </a:bodyPr>
          <a:lstStyle>
            <a:lvl1pPr algn="l">
              <a:defRPr sz="3600" b="0" cap="all"/>
            </a:lvl1pPr>
          </a:lstStyle>
          <a:p>
            <a:pPr>
              <a:defRPr/>
            </a:pPr>
            <a:r>
              <a:rPr lang="pt-BR"/>
              <a:t>Clique para editar o título mestre</a:t>
            </a:r>
            <a:endParaRPr lang="en-US"/>
          </a:p>
        </p:txBody>
      </p:sp>
      <p:sp>
        <p:nvSpPr>
          <p:cNvPr id="5" name="Text Placeholder 2"/>
          <p:cNvSpPr>
            <a:spLocks noGrp="1"/>
          </p:cNvSpPr>
          <p:nvPr>
            <p:ph type="body" idx="1"/>
          </p:nvPr>
        </p:nvSpPr>
        <p:spPr bwMode="auto">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pt-BR" smtClean="0"/>
              <a:t>Clique para editar o título mestre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42064494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type="twoObj" preserve="1" userDrawn="1">
  <p:cSld name="1_Duas Partes de Conteúdo">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pt-BR"/>
              <a:t>Clique para editar o título mestre</a:t>
            </a:r>
            <a:endParaRPr lang="en-US"/>
          </a:p>
        </p:txBody>
      </p:sp>
      <p:sp>
        <p:nvSpPr>
          <p:cNvPr id="5" name="Content Placeholder 2"/>
          <p:cNvSpPr>
            <a:spLocks noGrp="1"/>
          </p:cNvSpPr>
          <p:nvPr>
            <p:ph sz="half" idx="1"/>
          </p:nvPr>
        </p:nvSpPr>
        <p:spPr bwMode="auto">
          <a:xfrm>
            <a:off x="684211" y="685800"/>
            <a:ext cx="4937655" cy="3615267"/>
          </a:xfrm>
        </p:spPr>
        <p:txBody>
          <a:bodyPr>
            <a:normAutofit/>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6" name="Content Placeholder 3"/>
          <p:cNvSpPr>
            <a:spLocks noGrp="1"/>
          </p:cNvSpPr>
          <p:nvPr>
            <p:ph sz="half" idx="2"/>
          </p:nvPr>
        </p:nvSpPr>
        <p:spPr bwMode="auto">
          <a:xfrm>
            <a:off x="5808133" y="685801"/>
            <a:ext cx="4934479" cy="3615266"/>
          </a:xfrm>
        </p:spPr>
        <p:txBody>
          <a:bodyPr>
            <a:normAutofit/>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7" name="Date Placeholder 4"/>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8" name="Footer Placeholder 5"/>
          <p:cNvSpPr>
            <a:spLocks noGrp="1"/>
          </p:cNvSpPr>
          <p:nvPr>
            <p:ph type="ftr" sz="quarter" idx="11"/>
          </p:nvPr>
        </p:nvSpPr>
        <p:spPr bwMode="auto"/>
        <p:txBody>
          <a:bodyPr/>
          <a:lstStyle/>
          <a:p>
            <a:pPr>
              <a:defRPr/>
            </a:pPr>
            <a:endParaRPr lang="pt-BR"/>
          </a:p>
        </p:txBody>
      </p:sp>
      <p:sp>
        <p:nvSpPr>
          <p:cNvPr id="9" name="Slide Number Placeholder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1_Comparação">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lvl1pPr>
              <a:defRPr/>
            </a:lvl1pPr>
          </a:lstStyle>
          <a:p>
            <a:pPr>
              <a:defRPr/>
            </a:pPr>
            <a:r>
              <a:rPr lang="pt-BR"/>
              <a:t>Clique para editar o título mestre</a:t>
            </a:r>
            <a:endParaRPr lang="en-US"/>
          </a:p>
        </p:txBody>
      </p:sp>
      <p:sp>
        <p:nvSpPr>
          <p:cNvPr id="5" name="Text Placeholder 2"/>
          <p:cNvSpPr>
            <a:spLocks noGrp="1"/>
          </p:cNvSpPr>
          <p:nvPr>
            <p:ph type="body" idx="1"/>
          </p:nvPr>
        </p:nvSpPr>
        <p:spPr bwMode="auto">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pt-BR"/>
              <a:t>Clique para editar o texto mestre</a:t>
            </a:r>
            <a:endParaRPr/>
          </a:p>
        </p:txBody>
      </p:sp>
      <p:sp>
        <p:nvSpPr>
          <p:cNvPr id="6" name="Content Placeholder 3"/>
          <p:cNvSpPr>
            <a:spLocks noGrp="1"/>
          </p:cNvSpPr>
          <p:nvPr>
            <p:ph sz="half" idx="2"/>
          </p:nvPr>
        </p:nvSpPr>
        <p:spPr bwMode="auto">
          <a:xfrm>
            <a:off x="684211" y="1270529"/>
            <a:ext cx="4937655" cy="3030538"/>
          </a:xfrm>
        </p:spPr>
        <p:txBody>
          <a:bodyPr anchor="t">
            <a:normAutofit/>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7" name="Text Placeholder 4"/>
          <p:cNvSpPr>
            <a:spLocks noGrp="1"/>
          </p:cNvSpPr>
          <p:nvPr>
            <p:ph type="body" sz="quarter" idx="3"/>
          </p:nvPr>
        </p:nvSpPr>
        <p:spPr bwMode="auto">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pt-BR"/>
              <a:t>Clique para editar o texto mestre</a:t>
            </a:r>
            <a:endParaRPr/>
          </a:p>
        </p:txBody>
      </p:sp>
      <p:sp>
        <p:nvSpPr>
          <p:cNvPr id="8" name="Content Placeholder 5"/>
          <p:cNvSpPr>
            <a:spLocks noGrp="1"/>
          </p:cNvSpPr>
          <p:nvPr>
            <p:ph sz="quarter" idx="4"/>
          </p:nvPr>
        </p:nvSpPr>
        <p:spPr bwMode="auto">
          <a:xfrm>
            <a:off x="5806545" y="1262062"/>
            <a:ext cx="4929188" cy="3030538"/>
          </a:xfrm>
        </p:spPr>
        <p:txBody>
          <a:bodyPr anchor="t">
            <a:normAutofit/>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9" name="Date Placeholder 6"/>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10" name="Footer Placeholder 7"/>
          <p:cNvSpPr>
            <a:spLocks noGrp="1"/>
          </p:cNvSpPr>
          <p:nvPr>
            <p:ph type="ftr" sz="quarter" idx="11"/>
          </p:nvPr>
        </p:nvSpPr>
        <p:spPr bwMode="auto"/>
        <p:txBody>
          <a:bodyPr/>
          <a:lstStyle/>
          <a:p>
            <a:pPr>
              <a:defRPr/>
            </a:pPr>
            <a:endParaRPr lang="pt-BR"/>
          </a:p>
        </p:txBody>
      </p:sp>
      <p:sp>
        <p:nvSpPr>
          <p:cNvPr id="11" name="Slide Number Placeholder 8"/>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type="titleOnly" preserve="1" userDrawn="1">
  <p:cSld name="1_Somente título">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pt-BR"/>
              <a:t>Clique para editar o título mestre</a:t>
            </a:r>
            <a:endParaRPr lang="en-US"/>
          </a:p>
        </p:txBody>
      </p:sp>
      <p:sp>
        <p:nvSpPr>
          <p:cNvPr id="5" name="Date Placeholder 2"/>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6" name="Footer Placeholder 3"/>
          <p:cNvSpPr>
            <a:spLocks noGrp="1"/>
          </p:cNvSpPr>
          <p:nvPr>
            <p:ph type="ftr" sz="quarter" idx="11"/>
          </p:nvPr>
        </p:nvSpPr>
        <p:spPr bwMode="auto"/>
        <p:txBody>
          <a:bodyPr/>
          <a:lstStyle/>
          <a:p>
            <a:pPr>
              <a:defRPr/>
            </a:pPr>
            <a:endParaRPr lang="pt-BR"/>
          </a:p>
        </p:txBody>
      </p:sp>
      <p:sp>
        <p:nvSpPr>
          <p:cNvPr id="7" name="Slide Number Placeholder 4"/>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PhAnim="0" type="blank" preserve="1" userDrawn="1">
  <p:cSld name="1_Em branco">
    <p:spTree>
      <p:nvGrpSpPr>
        <p:cNvPr id="1" name=""/>
        <p:cNvGrpSpPr/>
        <p:nvPr/>
      </p:nvGrpSpPr>
      <p:grpSpPr bwMode="auto">
        <a:xfrm>
          <a:off x="0" y="0"/>
          <a:ext cx="0" cy="0"/>
          <a:chOff x="0" y="0"/>
          <a:chExt cx="0" cy="0"/>
        </a:xfrm>
      </p:grpSpPr>
      <p:sp>
        <p:nvSpPr>
          <p:cNvPr id="4" name="Date Placeholder 1"/>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5" name="Footer Placeholder 2"/>
          <p:cNvSpPr>
            <a:spLocks noGrp="1"/>
          </p:cNvSpPr>
          <p:nvPr>
            <p:ph type="ftr" sz="quarter" idx="11"/>
          </p:nvPr>
        </p:nvSpPr>
        <p:spPr bwMode="auto"/>
        <p:txBody>
          <a:bodyPr/>
          <a:lstStyle/>
          <a:p>
            <a:pPr>
              <a:defRPr/>
            </a:pPr>
            <a:endParaRPr lang="pt-BR"/>
          </a:p>
        </p:txBody>
      </p:sp>
      <p:sp>
        <p:nvSpPr>
          <p:cNvPr id="6" name="Slide Number Placeholder 3"/>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PhAnim="0" type="objTx" preserve="1" userDrawn="1">
  <p:cSld name="1_Conteúdo com Legenda">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7085012" y="685800"/>
            <a:ext cx="3657600" cy="1371600"/>
          </a:xfrm>
        </p:spPr>
        <p:txBody>
          <a:bodyPr anchor="b">
            <a:normAutofit/>
          </a:bodyPr>
          <a:lstStyle>
            <a:lvl1pPr algn="l">
              <a:defRPr sz="2400" b="0"/>
            </a:lvl1pPr>
          </a:lstStyle>
          <a:p>
            <a:pPr>
              <a:defRPr/>
            </a:pPr>
            <a:r>
              <a:rPr lang="pt-BR"/>
              <a:t>Clique para editar o título mestre</a:t>
            </a:r>
            <a:endParaRPr lang="en-US"/>
          </a:p>
        </p:txBody>
      </p:sp>
      <p:sp>
        <p:nvSpPr>
          <p:cNvPr id="5" name="Content Placeholder 2"/>
          <p:cNvSpPr>
            <a:spLocks noGrp="1"/>
          </p:cNvSpPr>
          <p:nvPr>
            <p:ph idx="1"/>
          </p:nvPr>
        </p:nvSpPr>
        <p:spPr bwMode="auto">
          <a:xfrm>
            <a:off x="684212" y="685800"/>
            <a:ext cx="5943601" cy="5308600"/>
          </a:xfrm>
        </p:spPr>
        <p:txBody>
          <a:bodyPr anchor="ctr">
            <a:normAutofit/>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6" name="Text Placeholder 3"/>
          <p:cNvSpPr>
            <a:spLocks noGrp="1"/>
          </p:cNvSpPr>
          <p:nvPr>
            <p:ph type="body" sz="half" idx="2"/>
          </p:nvPr>
        </p:nvSpPr>
        <p:spPr bwMode="auto">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pt-BR"/>
              <a:t>Clique para editar o texto mestre</a:t>
            </a:r>
            <a:endParaRPr/>
          </a:p>
        </p:txBody>
      </p:sp>
      <p:sp>
        <p:nvSpPr>
          <p:cNvPr id="7" name="Date Placeholder 4"/>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8" name="Footer Placeholder 5"/>
          <p:cNvSpPr>
            <a:spLocks noGrp="1"/>
          </p:cNvSpPr>
          <p:nvPr>
            <p:ph type="ftr" sz="quarter" idx="11"/>
          </p:nvPr>
        </p:nvSpPr>
        <p:spPr bwMode="auto"/>
        <p:txBody>
          <a:bodyPr/>
          <a:lstStyle/>
          <a:p>
            <a:pPr>
              <a:defRPr/>
            </a:pPr>
            <a:endParaRPr lang="pt-BR"/>
          </a:p>
        </p:txBody>
      </p:sp>
      <p:sp>
        <p:nvSpPr>
          <p:cNvPr id="9" name="Slide Number Placeholder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PhAnim="0" type="picTx" preserve="1" userDrawn="1">
  <p:cSld name="1_Imagem com Legenda">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4722812" y="1447800"/>
            <a:ext cx="6019800" cy="1143000"/>
          </a:xfrm>
        </p:spPr>
        <p:txBody>
          <a:bodyPr anchor="b">
            <a:normAutofit/>
          </a:bodyPr>
          <a:lstStyle>
            <a:lvl1pPr algn="l">
              <a:defRPr sz="2800" b="0"/>
            </a:lvl1pPr>
          </a:lstStyle>
          <a:p>
            <a:pPr>
              <a:defRPr/>
            </a:pPr>
            <a:r>
              <a:rPr lang="pt-BR"/>
              <a:t>Clique para editar o título mestre</a:t>
            </a:r>
            <a:endParaRPr lang="en-US"/>
          </a:p>
        </p:txBody>
      </p:sp>
      <p:sp>
        <p:nvSpPr>
          <p:cNvPr id="5" name="Picture Placeholder 2"/>
          <p:cNvSpPr>
            <a:spLocks noGrp="1" noChangeAspect="1"/>
          </p:cNvSpPr>
          <p:nvPr>
            <p:ph type="pic" idx="1"/>
          </p:nvPr>
        </p:nvSpPr>
        <p:spPr bwMode="auto">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a:defRPr/>
            </a:pPr>
            <a:r>
              <a:rPr lang="pt-BR"/>
              <a:t>Clique no ícone para adicionar uma imagem</a:t>
            </a:r>
            <a:endParaRPr lang="en-US"/>
          </a:p>
        </p:txBody>
      </p:sp>
      <p:sp>
        <p:nvSpPr>
          <p:cNvPr id="6" name="Text Placeholder 3"/>
          <p:cNvSpPr>
            <a:spLocks noGrp="1"/>
          </p:cNvSpPr>
          <p:nvPr>
            <p:ph type="body" sz="half" idx="2"/>
          </p:nvPr>
        </p:nvSpPr>
        <p:spPr bwMode="auto">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pt-BR"/>
              <a:t>Clique para editar o texto mestre</a:t>
            </a:r>
            <a:endParaRPr/>
          </a:p>
        </p:txBody>
      </p:sp>
      <p:sp>
        <p:nvSpPr>
          <p:cNvPr id="7" name="Date Placeholder 4"/>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8" name="Footer Placeholder 5"/>
          <p:cNvSpPr>
            <a:spLocks noGrp="1"/>
          </p:cNvSpPr>
          <p:nvPr>
            <p:ph type="ftr" sz="quarter" idx="11"/>
          </p:nvPr>
        </p:nvSpPr>
        <p:spPr bwMode="auto"/>
        <p:txBody>
          <a:bodyPr/>
          <a:lstStyle/>
          <a:p>
            <a:pPr>
              <a:defRPr/>
            </a:pPr>
            <a:endParaRPr lang="pt-BR"/>
          </a:p>
        </p:txBody>
      </p:sp>
      <p:sp>
        <p:nvSpPr>
          <p:cNvPr id="9" name="Slide Number Placeholder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PhAnim="0" preserve="1" userDrawn="1">
  <p:cSld name="Foto Panorâmica com Legenda">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pt-BR"/>
              <a:t>Clique para editar o título mestre</a:t>
            </a:r>
            <a:endParaRPr lang="en-US"/>
          </a:p>
        </p:txBody>
      </p:sp>
      <p:sp>
        <p:nvSpPr>
          <p:cNvPr id="5" name="Picture Placeholder 2"/>
          <p:cNvSpPr>
            <a:spLocks noGrp="1" noChangeAspect="1"/>
          </p:cNvSpPr>
          <p:nvPr>
            <p:ph type="pic" idx="13"/>
          </p:nvPr>
        </p:nvSpPr>
        <p:spPr bwMode="auto">
          <a:xfrm>
            <a:off x="685800" y="533400"/>
            <a:ext cx="10818811"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a:defRPr/>
            </a:pPr>
            <a:r>
              <a:rPr lang="pt-BR"/>
              <a:t>Clique no ícone para adicionar uma imagem</a:t>
            </a:r>
            <a:endParaRPr lang="en-US"/>
          </a:p>
        </p:txBody>
      </p:sp>
      <p:sp>
        <p:nvSpPr>
          <p:cNvPr id="6" name="Text Placeholder 9"/>
          <p:cNvSpPr>
            <a:spLocks noGrp="1"/>
          </p:cNvSpPr>
          <p:nvPr>
            <p:ph type="body" sz="quarter" idx="14"/>
          </p:nvPr>
        </p:nvSpPr>
        <p:spPr bwMode="auto">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defRPr/>
            </a:pPr>
            <a:r>
              <a:rPr lang="pt-BR"/>
              <a:t>Clique para editar o texto mestre</a:t>
            </a:r>
            <a:endParaRPr/>
          </a:p>
        </p:txBody>
      </p:sp>
      <p:sp>
        <p:nvSpPr>
          <p:cNvPr id="7" name="Date Placeholder 2"/>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8" name="Footer Placeholder 3"/>
          <p:cNvSpPr>
            <a:spLocks noGrp="1"/>
          </p:cNvSpPr>
          <p:nvPr>
            <p:ph type="ftr" sz="quarter" idx="11"/>
          </p:nvPr>
        </p:nvSpPr>
        <p:spPr bwMode="auto"/>
        <p:txBody>
          <a:bodyPr/>
          <a:lstStyle/>
          <a:p>
            <a:pPr>
              <a:defRPr/>
            </a:pPr>
            <a:endParaRPr lang="pt-BR"/>
          </a:p>
        </p:txBody>
      </p:sp>
      <p:sp>
        <p:nvSpPr>
          <p:cNvPr id="9" name="Slide Number Placeholder 4"/>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PhAnim="0" preserve="1" userDrawn="1">
  <p:cSld name="1_Título e Legenda">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84213" y="685800"/>
            <a:ext cx="10058400" cy="2743200"/>
          </a:xfrm>
        </p:spPr>
        <p:txBody>
          <a:bodyPr anchor="ctr">
            <a:normAutofit/>
          </a:bodyPr>
          <a:lstStyle>
            <a:lvl1pPr algn="l">
              <a:defRPr sz="3200" b="0" cap="all"/>
            </a:lvl1pPr>
          </a:lstStyle>
          <a:p>
            <a:pPr>
              <a:defRPr/>
            </a:pPr>
            <a:r>
              <a:rPr lang="pt-BR"/>
              <a:t>Clique para editar o título mestre</a:t>
            </a:r>
            <a:endParaRPr lang="en-US"/>
          </a:p>
        </p:txBody>
      </p:sp>
      <p:sp>
        <p:nvSpPr>
          <p:cNvPr id="5" name="Text Placeholder 2"/>
          <p:cNvSpPr>
            <a:spLocks noGrp="1"/>
          </p:cNvSpPr>
          <p:nvPr>
            <p:ph type="body" idx="1"/>
          </p:nvPr>
        </p:nvSpPr>
        <p:spPr bwMode="auto">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PhAnim="0" preserve="1" userDrawn="1">
  <p:cSld name="1_Citação com Legenda">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1141411" y="685800"/>
            <a:ext cx="9144001" cy="2743200"/>
          </a:xfrm>
        </p:spPr>
        <p:txBody>
          <a:bodyPr anchor="ctr">
            <a:normAutofit/>
          </a:bodyPr>
          <a:lstStyle>
            <a:lvl1pPr algn="l">
              <a:defRPr sz="3200" b="0" cap="all">
                <a:solidFill>
                  <a:schemeClr val="tx1"/>
                </a:solidFill>
              </a:defRPr>
            </a:lvl1pPr>
          </a:lstStyle>
          <a:p>
            <a:pPr>
              <a:defRPr/>
            </a:pPr>
            <a:r>
              <a:rPr lang="pt-BR"/>
              <a:t>Clique para editar o título mestre</a:t>
            </a:r>
            <a:endParaRPr lang="en-US"/>
          </a:p>
        </p:txBody>
      </p:sp>
      <p:sp>
        <p:nvSpPr>
          <p:cNvPr id="5" name="Text Placeholder 9"/>
          <p:cNvSpPr>
            <a:spLocks noGrp="1"/>
          </p:cNvSpPr>
          <p:nvPr>
            <p:ph type="body" sz="quarter" idx="13"/>
          </p:nvPr>
        </p:nvSpPr>
        <p:spPr bwMode="auto">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defRPr/>
            </a:pPr>
            <a:r>
              <a:rPr lang="pt-BR"/>
              <a:t>Clique para editar o texto mestre</a:t>
            </a:r>
            <a:endParaRPr/>
          </a:p>
        </p:txBody>
      </p:sp>
      <p:sp>
        <p:nvSpPr>
          <p:cNvPr id="6" name="Text Placeholder 2"/>
          <p:cNvSpPr>
            <a:spLocks noGrp="1"/>
          </p:cNvSpPr>
          <p:nvPr>
            <p:ph type="body" idx="1"/>
          </p:nvPr>
        </p:nvSpPr>
        <p:spPr bwMode="auto">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7" name="Date Placeholder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8" name="Footer Placeholder 4"/>
          <p:cNvSpPr>
            <a:spLocks noGrp="1"/>
          </p:cNvSpPr>
          <p:nvPr>
            <p:ph type="ftr" sz="quarter" idx="11"/>
          </p:nvPr>
        </p:nvSpPr>
        <p:spPr bwMode="auto"/>
        <p:txBody>
          <a:bodyPr/>
          <a:lstStyle/>
          <a:p>
            <a:pPr>
              <a:defRPr/>
            </a:pPr>
            <a:endParaRPr lang="pt-BR"/>
          </a:p>
        </p:txBody>
      </p:sp>
      <p:sp>
        <p:nvSpPr>
          <p:cNvPr id="9"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
        <p:nvSpPr>
          <p:cNvPr id="10" name="TextBox 13"/>
          <p:cNvSpPr txBox="1"/>
          <p:nvPr/>
        </p:nvSpPr>
        <p:spPr bwMode="auto">
          <a:xfrm>
            <a:off x="531812" y="812222"/>
            <a:ext cx="609600" cy="584775"/>
          </a:xfrm>
          <a:prstGeom prst="rect">
            <a:avLst/>
          </a:prstGeom>
        </p:spPr>
        <p:txBody>
          <a:bodyPr vert="horz" lIns="91440" tIns="45720" rIns="91440" bIns="45720" rtlCol="0" anchor="ctr">
            <a:noAutofit/>
          </a:bodyPr>
          <a:lstStyle/>
          <a:p>
            <a:pPr lvl="0">
              <a:defRPr/>
            </a:pPr>
            <a:r>
              <a:rPr lang="en-US" sz="8000">
                <a:solidFill>
                  <a:schemeClr val="tx1"/>
                </a:solidFill>
              </a:rPr>
              <a:t>“</a:t>
            </a:r>
            <a:endParaRPr/>
          </a:p>
        </p:txBody>
      </p:sp>
      <p:sp>
        <p:nvSpPr>
          <p:cNvPr id="11" name="TextBox 14"/>
          <p:cNvSpPr txBox="1"/>
          <p:nvPr/>
        </p:nvSpPr>
        <p:spPr bwMode="auto">
          <a:xfrm>
            <a:off x="10285412" y="2768601"/>
            <a:ext cx="609600" cy="584775"/>
          </a:xfrm>
          <a:prstGeom prst="rect">
            <a:avLst/>
          </a:prstGeom>
        </p:spPr>
        <p:txBody>
          <a:bodyPr vert="horz" lIns="91440" tIns="45720" rIns="91440" bIns="45720" rtlCol="0" anchor="ctr">
            <a:noAutofit/>
          </a:bodyPr>
          <a:lstStyle/>
          <a:p>
            <a:pPr lvl="0" algn="r">
              <a:defRPr/>
            </a:pPr>
            <a:r>
              <a:rPr lang="en-US" sz="8000">
                <a:solidFill>
                  <a:schemeClr val="tx1"/>
                </a:solidFill>
              </a:rPr>
              <a:t>”</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PhAnim="0" preserve="1" userDrawn="1">
  <p:cSld name="1_Cartão de Nome">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84212" y="3429000"/>
            <a:ext cx="8534400" cy="1697400"/>
          </a:xfrm>
        </p:spPr>
        <p:txBody>
          <a:bodyPr anchor="b">
            <a:normAutofit/>
          </a:bodyPr>
          <a:lstStyle>
            <a:lvl1pPr algn="l">
              <a:defRPr sz="3200" b="0" cap="all"/>
            </a:lvl1pPr>
          </a:lstStyle>
          <a:p>
            <a:pPr>
              <a:defRPr/>
            </a:pPr>
            <a:r>
              <a:rPr lang="pt-BR"/>
              <a:t>Clique para editar o título mestre</a:t>
            </a:r>
            <a:endParaRPr lang="en-US"/>
          </a:p>
        </p:txBody>
      </p:sp>
      <p:sp>
        <p:nvSpPr>
          <p:cNvPr id="5" name="Text Placeholder 2"/>
          <p:cNvSpPr>
            <a:spLocks noGrp="1"/>
          </p:cNvSpPr>
          <p:nvPr>
            <p:ph type="body" idx="1"/>
          </p:nvPr>
        </p:nvSpPr>
        <p:spPr bwMode="auto">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38827463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PhAnim="0" preserve="1" userDrawn="1">
  <p:cSld name="1_Citar o Cartão de Nome">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1141413" y="685800"/>
            <a:ext cx="9144000" cy="2743200"/>
          </a:xfrm>
        </p:spPr>
        <p:txBody>
          <a:bodyPr anchor="ctr">
            <a:normAutofit/>
          </a:bodyPr>
          <a:lstStyle>
            <a:lvl1pPr algn="l">
              <a:defRPr sz="3200" b="0" cap="all">
                <a:solidFill>
                  <a:schemeClr val="tx1"/>
                </a:solidFill>
              </a:defRPr>
            </a:lvl1pPr>
          </a:lstStyle>
          <a:p>
            <a:pPr>
              <a:defRPr/>
            </a:pPr>
            <a:r>
              <a:rPr lang="pt-BR"/>
              <a:t>Clique para editar o título mestre</a:t>
            </a:r>
            <a:endParaRPr lang="en-US"/>
          </a:p>
        </p:txBody>
      </p:sp>
      <p:sp>
        <p:nvSpPr>
          <p:cNvPr id="5" name="Text Placeholder 9"/>
          <p:cNvSpPr>
            <a:spLocks noGrp="1"/>
          </p:cNvSpPr>
          <p:nvPr>
            <p:ph type="body" sz="quarter" idx="13"/>
          </p:nvPr>
        </p:nvSpPr>
        <p:spPr bwMode="auto">
          <a:xfrm>
            <a:off x="684212" y="3928534"/>
            <a:ext cx="8534401" cy="1049866"/>
          </a:xfrm>
        </p:spPr>
        <p:txBody>
          <a:bodyPr vert="horz" lIns="91440" tIns="45720" rIns="91440" bIns="45720" rtlCol="0" anchor="b">
            <a:normAutofit/>
          </a:bodyPr>
          <a:lstStyle>
            <a:lvl1pPr>
              <a:buNone/>
              <a:defRPr lang="en-US" sz="2400" b="0" cap="all">
                <a:ln w="3175" cmpd="sng">
                  <a:noFill/>
                </a:ln>
                <a:solidFill>
                  <a:schemeClr val="tx1"/>
                </a:solidFill>
              </a:defRPr>
            </a:lvl1pPr>
          </a:lstStyle>
          <a:p>
            <a:pPr marL="0" lvl="0">
              <a:spcBef>
                <a:spcPts val="0"/>
              </a:spcBef>
              <a:buNone/>
              <a:defRPr/>
            </a:pPr>
            <a:r>
              <a:rPr lang="pt-BR"/>
              <a:t>Clique para editar o texto mestre</a:t>
            </a:r>
            <a:endParaRPr/>
          </a:p>
        </p:txBody>
      </p:sp>
      <p:sp>
        <p:nvSpPr>
          <p:cNvPr id="6" name="Text Placeholder 2"/>
          <p:cNvSpPr>
            <a:spLocks noGrp="1"/>
          </p:cNvSpPr>
          <p:nvPr>
            <p:ph type="body" idx="1"/>
          </p:nvPr>
        </p:nvSpPr>
        <p:spPr bwMode="auto">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7" name="Date Placeholder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8" name="Footer Placeholder 4"/>
          <p:cNvSpPr>
            <a:spLocks noGrp="1"/>
          </p:cNvSpPr>
          <p:nvPr>
            <p:ph type="ftr" sz="quarter" idx="11"/>
          </p:nvPr>
        </p:nvSpPr>
        <p:spPr bwMode="auto"/>
        <p:txBody>
          <a:bodyPr/>
          <a:lstStyle/>
          <a:p>
            <a:pPr>
              <a:defRPr/>
            </a:pPr>
            <a:endParaRPr lang="pt-BR"/>
          </a:p>
        </p:txBody>
      </p:sp>
      <p:sp>
        <p:nvSpPr>
          <p:cNvPr id="9"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
        <p:nvSpPr>
          <p:cNvPr id="10" name="TextBox 10"/>
          <p:cNvSpPr txBox="1"/>
          <p:nvPr/>
        </p:nvSpPr>
        <p:spPr bwMode="auto">
          <a:xfrm>
            <a:off x="531812" y="812222"/>
            <a:ext cx="609600" cy="584775"/>
          </a:xfrm>
          <a:prstGeom prst="rect">
            <a:avLst/>
          </a:prstGeom>
        </p:spPr>
        <p:txBody>
          <a:bodyPr vert="horz" lIns="91440" tIns="45720" rIns="91440" bIns="45720" rtlCol="0" anchor="ctr">
            <a:noAutofit/>
          </a:bodyPr>
          <a:lstStyle/>
          <a:p>
            <a:pPr lvl="0">
              <a:defRPr/>
            </a:pPr>
            <a:r>
              <a:rPr lang="en-US" sz="8000">
                <a:solidFill>
                  <a:schemeClr val="tx1"/>
                </a:solidFill>
              </a:rPr>
              <a:t>“</a:t>
            </a:r>
            <a:endParaRPr/>
          </a:p>
        </p:txBody>
      </p:sp>
      <p:sp>
        <p:nvSpPr>
          <p:cNvPr id="11" name="TextBox 11"/>
          <p:cNvSpPr txBox="1"/>
          <p:nvPr/>
        </p:nvSpPr>
        <p:spPr bwMode="auto">
          <a:xfrm>
            <a:off x="10285412" y="2768601"/>
            <a:ext cx="609600" cy="584775"/>
          </a:xfrm>
          <a:prstGeom prst="rect">
            <a:avLst/>
          </a:prstGeom>
        </p:spPr>
        <p:txBody>
          <a:bodyPr vert="horz" lIns="91440" tIns="45720" rIns="91440" bIns="45720" rtlCol="0" anchor="ctr">
            <a:noAutofit/>
          </a:bodyPr>
          <a:lstStyle/>
          <a:p>
            <a:pPr lvl="0" algn="r">
              <a:defRPr/>
            </a:pPr>
            <a:r>
              <a:rPr lang="en-US" sz="8000">
                <a:solidFill>
                  <a:schemeClr val="tx1"/>
                </a:solidFill>
              </a:rPr>
              <a:t>”</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PhAnim="0" preserve="1" userDrawn="1">
  <p:cSld name="1_Verdadeiro ou Falso">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84213" y="685800"/>
            <a:ext cx="10058400" cy="2743200"/>
          </a:xfrm>
        </p:spPr>
        <p:txBody>
          <a:bodyPr vert="horz" lIns="91440" tIns="45720" rIns="91440" bIns="45720" rtlCol="0" anchor="ctr">
            <a:normAutofit/>
          </a:bodyPr>
          <a:lstStyle>
            <a:lvl1pPr>
              <a:defRPr lang="en-US" b="0"/>
            </a:lvl1pPr>
          </a:lstStyle>
          <a:p>
            <a:pPr marL="0" lvl="0">
              <a:defRPr/>
            </a:pPr>
            <a:r>
              <a:rPr lang="pt-BR"/>
              <a:t>Clique para editar o título mestre</a:t>
            </a:r>
            <a:endParaRPr lang="en-US"/>
          </a:p>
        </p:txBody>
      </p:sp>
      <p:sp>
        <p:nvSpPr>
          <p:cNvPr id="5" name="Text Placeholder 9"/>
          <p:cNvSpPr>
            <a:spLocks noGrp="1"/>
          </p:cNvSpPr>
          <p:nvPr>
            <p:ph type="body" sz="quarter" idx="13"/>
          </p:nvPr>
        </p:nvSpPr>
        <p:spPr bwMode="auto">
          <a:xfrm>
            <a:off x="684212" y="3928534"/>
            <a:ext cx="8534400" cy="838200"/>
          </a:xfrm>
        </p:spPr>
        <p:txBody>
          <a:bodyPr vert="horz" lIns="91440" tIns="45720" rIns="91440" bIns="45720" rtlCol="0" anchor="b">
            <a:normAutofit/>
          </a:bodyPr>
          <a:lstStyle>
            <a:lvl1pPr>
              <a:buNone/>
              <a:defRPr lang="en-US" sz="2400" b="0" cap="all">
                <a:ln w="3175" cmpd="sng">
                  <a:noFill/>
                </a:ln>
                <a:solidFill>
                  <a:schemeClr val="tx1"/>
                </a:solidFill>
              </a:defRPr>
            </a:lvl1pPr>
          </a:lstStyle>
          <a:p>
            <a:pPr marL="0" lvl="0">
              <a:spcBef>
                <a:spcPts val="0"/>
              </a:spcBef>
              <a:buNone/>
              <a:defRPr/>
            </a:pPr>
            <a:r>
              <a:rPr lang="pt-BR"/>
              <a:t>Clique para editar o texto mestre</a:t>
            </a:r>
            <a:endParaRPr/>
          </a:p>
        </p:txBody>
      </p:sp>
      <p:sp>
        <p:nvSpPr>
          <p:cNvPr id="6" name="Text Placeholder 2"/>
          <p:cNvSpPr>
            <a:spLocks noGrp="1"/>
          </p:cNvSpPr>
          <p:nvPr>
            <p:ph type="body" idx="1"/>
          </p:nvPr>
        </p:nvSpPr>
        <p:spPr bwMode="auto">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pt-BR"/>
              <a:t>Clique para editar o texto mestre</a:t>
            </a:r>
            <a:endParaRPr/>
          </a:p>
        </p:txBody>
      </p:sp>
      <p:sp>
        <p:nvSpPr>
          <p:cNvPr id="7" name="Date Placeholder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8" name="Footer Placeholder 4"/>
          <p:cNvSpPr>
            <a:spLocks noGrp="1"/>
          </p:cNvSpPr>
          <p:nvPr>
            <p:ph type="ftr" sz="quarter" idx="11"/>
          </p:nvPr>
        </p:nvSpPr>
        <p:spPr bwMode="auto"/>
        <p:txBody>
          <a:bodyPr/>
          <a:lstStyle/>
          <a:p>
            <a:pPr>
              <a:defRPr/>
            </a:pPr>
            <a:endParaRPr lang="pt-BR"/>
          </a:p>
        </p:txBody>
      </p:sp>
      <p:sp>
        <p:nvSpPr>
          <p:cNvPr id="9"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PhAnim="0" type="vertTx" preserve="1" userDrawn="1">
  <p:cSld name="1_Título e texto vertical">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lvl1pPr algn="l">
              <a:defRPr/>
            </a:lvl1pPr>
          </a:lstStyle>
          <a:p>
            <a:pPr>
              <a:defRPr/>
            </a:pPr>
            <a:r>
              <a:rPr lang="pt-BR"/>
              <a:t>Clique para editar o título mestre</a:t>
            </a:r>
            <a:endParaRPr lang="en-US"/>
          </a:p>
        </p:txBody>
      </p:sp>
      <p:sp>
        <p:nvSpPr>
          <p:cNvPr id="5" name="Vertical Text Placeholder 2"/>
          <p:cNvSpPr>
            <a:spLocks noGrp="1"/>
          </p:cNvSpPr>
          <p:nvPr>
            <p:ph type="body" orient="vert" idx="1"/>
          </p:nvPr>
        </p:nvSpPr>
        <p:spPr bwMode="auto"/>
        <p:txBody>
          <a:bodyPr vert="eaVert" anchor="t"/>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1_Título e texto verticais">
    <p:spTree>
      <p:nvGrpSpPr>
        <p:cNvPr id="1" name=""/>
        <p:cNvGrpSpPr/>
        <p:nvPr/>
      </p:nvGrpSpPr>
      <p:grpSpPr bwMode="auto">
        <a:xfrm>
          <a:off x="0" y="0"/>
          <a:ext cx="0" cy="0"/>
          <a:chOff x="0" y="0"/>
          <a:chExt cx="0" cy="0"/>
        </a:xfrm>
      </p:grpSpPr>
      <p:sp>
        <p:nvSpPr>
          <p:cNvPr id="4" name="Vertical Title 1"/>
          <p:cNvSpPr>
            <a:spLocks noGrp="1"/>
          </p:cNvSpPr>
          <p:nvPr>
            <p:ph type="title" orient="vert"/>
          </p:nvPr>
        </p:nvSpPr>
        <p:spPr bwMode="auto">
          <a:xfrm>
            <a:off x="8685212" y="685800"/>
            <a:ext cx="2057400" cy="4572000"/>
          </a:xfrm>
        </p:spPr>
        <p:txBody>
          <a:bodyPr vert="eaVert"/>
          <a:lstStyle/>
          <a:p>
            <a:pPr>
              <a:defRPr/>
            </a:pPr>
            <a:r>
              <a:rPr lang="pt-BR"/>
              <a:t>Clique para editar o título mestre</a:t>
            </a:r>
            <a:endParaRPr lang="en-US"/>
          </a:p>
        </p:txBody>
      </p:sp>
      <p:sp>
        <p:nvSpPr>
          <p:cNvPr id="5" name="Vertical Text Placeholder 2"/>
          <p:cNvSpPr>
            <a:spLocks noGrp="1"/>
          </p:cNvSpPr>
          <p:nvPr>
            <p:ph type="body" orient="vert" idx="1"/>
          </p:nvPr>
        </p:nvSpPr>
        <p:spPr bwMode="auto">
          <a:xfrm>
            <a:off x="685800" y="685800"/>
            <a:ext cx="7823200" cy="5308600"/>
          </a:xfrm>
        </p:spPr>
        <p:txBody>
          <a:bodyPr vert="eaVert" anchor="t"/>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lang="en-US"/>
          </a:p>
        </p:txBody>
      </p:sp>
      <p:sp>
        <p:nvSpPr>
          <p:cNvPr id="6" name="Date Placeholder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Footer Placeholder 4"/>
          <p:cNvSpPr>
            <a:spLocks noGrp="1"/>
          </p:cNvSpPr>
          <p:nvPr>
            <p:ph type="ftr" sz="quarter" idx="11"/>
          </p:nvPr>
        </p:nvSpPr>
        <p:spPr bwMode="auto"/>
        <p:txBody>
          <a:bodyPr/>
          <a:lstStyle/>
          <a:p>
            <a:pPr>
              <a:defRPr/>
            </a:pPr>
            <a:endParaRPr lang="pt-BR"/>
          </a:p>
        </p:txBody>
      </p:sp>
      <p:sp>
        <p:nvSpPr>
          <p:cNvPr id="8" name="Slide Number Placeholder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PhAnim="0" type="title" preserve="1" userDrawn="1">
  <p:cSld name="2_Slide de título">
    <p:spTree>
      <p:nvGrpSpPr>
        <p:cNvPr id="1" name=""/>
        <p:cNvGrpSpPr/>
        <p:nvPr/>
      </p:nvGrpSpPr>
      <p:grpSpPr bwMode="auto">
        <a:xfrm>
          <a:off x="0" y="0"/>
          <a:ext cx="0" cy="0"/>
          <a:chOff x="0" y="0"/>
          <a:chExt cx="0" cy="0"/>
        </a:xfrm>
      </p:grpSpPr>
      <p:sp>
        <p:nvSpPr>
          <p:cNvPr id="4" name="Título 1"/>
          <p:cNvSpPr>
            <a:spLocks noGrp="1"/>
          </p:cNvSpPr>
          <p:nvPr>
            <p:ph type="ctrTitle"/>
          </p:nvPr>
        </p:nvSpPr>
        <p:spPr bwMode="auto">
          <a:xfrm>
            <a:off x="1524000" y="1122363"/>
            <a:ext cx="9144000" cy="2387600"/>
          </a:xfrm>
        </p:spPr>
        <p:txBody>
          <a:bodyPr anchor="b"/>
          <a:lstStyle>
            <a:lvl1pPr algn="ctr">
              <a:defRPr sz="6000"/>
            </a:lvl1pPr>
          </a:lstStyle>
          <a:p>
            <a:pPr>
              <a:defRPr/>
            </a:pPr>
            <a:r>
              <a:rPr lang="pt-BR"/>
              <a:t>Clique para editar o título mestre</a:t>
            </a:r>
            <a:endParaRPr/>
          </a:p>
        </p:txBody>
      </p:sp>
      <p:sp>
        <p:nvSpPr>
          <p:cNvPr id="5" name="Subtítulo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pt-BR"/>
              <a:t>Clique para editar o estilo do subtítulo mestre</a:t>
            </a:r>
            <a:endParaRPr/>
          </a:p>
        </p:txBody>
      </p:sp>
      <p:sp>
        <p:nvSpPr>
          <p:cNvPr id="6" name="Espaço Reservado para Data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Espaço Reservado para Rodapé 4"/>
          <p:cNvSpPr>
            <a:spLocks noGrp="1"/>
          </p:cNvSpPr>
          <p:nvPr>
            <p:ph type="ftr" sz="quarter" idx="11"/>
          </p:nvPr>
        </p:nvSpPr>
        <p:spPr bwMode="auto"/>
        <p:txBody>
          <a:bodyPr/>
          <a:lstStyle/>
          <a:p>
            <a:pPr>
              <a:defRPr/>
            </a:pPr>
            <a:endParaRPr lang="pt-BR"/>
          </a:p>
        </p:txBody>
      </p:sp>
      <p:sp>
        <p:nvSpPr>
          <p:cNvPr id="8" name="Espaço Reservado para Número de Slide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PhAnim="0" type="obj" preserve="1" userDrawn="1">
  <p:cSld name="2_Título e conteúdo">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p:txBody>
          <a:bodyPr/>
          <a:lstStyle/>
          <a:p>
            <a:pPr>
              <a:defRPr/>
            </a:pPr>
            <a:r>
              <a:rPr lang="pt-BR"/>
              <a:t>Clique para editar o título mestre</a:t>
            </a:r>
            <a:endParaRPr/>
          </a:p>
        </p:txBody>
      </p:sp>
      <p:sp>
        <p:nvSpPr>
          <p:cNvPr id="5" name="Espaço Reservado para Conteúdo 2"/>
          <p:cNvSpPr>
            <a:spLocks noGrp="1"/>
          </p:cNvSpPr>
          <p:nvPr>
            <p:ph idx="1"/>
          </p:nvPr>
        </p:nvSpPr>
        <p:spPr bwMode="auto"/>
        <p:txBody>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6" name="Espaço Reservado para Data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Espaço Reservado para Rodapé 4"/>
          <p:cNvSpPr>
            <a:spLocks noGrp="1"/>
          </p:cNvSpPr>
          <p:nvPr>
            <p:ph type="ftr" sz="quarter" idx="11"/>
          </p:nvPr>
        </p:nvSpPr>
        <p:spPr bwMode="auto"/>
        <p:txBody>
          <a:bodyPr/>
          <a:lstStyle/>
          <a:p>
            <a:pPr>
              <a:defRPr/>
            </a:pPr>
            <a:endParaRPr lang="pt-BR"/>
          </a:p>
        </p:txBody>
      </p:sp>
      <p:sp>
        <p:nvSpPr>
          <p:cNvPr id="8" name="Espaço Reservado para Número de Slide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PhAnim="0" type="secHead" preserve="1" userDrawn="1">
  <p:cSld name="2_Cabeçalho da Seção">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a:xfrm>
            <a:off x="831850" y="1709738"/>
            <a:ext cx="10515600" cy="2852737"/>
          </a:xfrm>
        </p:spPr>
        <p:txBody>
          <a:bodyPr anchor="b"/>
          <a:lstStyle>
            <a:lvl1pPr>
              <a:defRPr sz="6000"/>
            </a:lvl1pPr>
          </a:lstStyle>
          <a:p>
            <a:pPr>
              <a:defRPr/>
            </a:pPr>
            <a:r>
              <a:rPr lang="pt-BR"/>
              <a:t>Clique para editar o título mestre</a:t>
            </a:r>
            <a:endParaRPr/>
          </a:p>
        </p:txBody>
      </p:sp>
      <p:sp>
        <p:nvSpPr>
          <p:cNvPr id="5" name="Espaço Reservado para Texto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pt-BR"/>
              <a:t>Clique para editar o texto mestre</a:t>
            </a:r>
            <a:endParaRPr/>
          </a:p>
        </p:txBody>
      </p:sp>
      <p:sp>
        <p:nvSpPr>
          <p:cNvPr id="6" name="Espaço Reservado para Data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Espaço Reservado para Rodapé 4"/>
          <p:cNvSpPr>
            <a:spLocks noGrp="1"/>
          </p:cNvSpPr>
          <p:nvPr>
            <p:ph type="ftr" sz="quarter" idx="11"/>
          </p:nvPr>
        </p:nvSpPr>
        <p:spPr bwMode="auto"/>
        <p:txBody>
          <a:bodyPr/>
          <a:lstStyle/>
          <a:p>
            <a:pPr>
              <a:defRPr/>
            </a:pPr>
            <a:endParaRPr lang="pt-BR"/>
          </a:p>
        </p:txBody>
      </p:sp>
      <p:sp>
        <p:nvSpPr>
          <p:cNvPr id="8" name="Espaço Reservado para Número de Slide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PhAnim="0" type="twoObj" preserve="1" userDrawn="1">
  <p:cSld name="2_Duas Partes de Conteúdo">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p:txBody>
          <a:bodyPr/>
          <a:lstStyle/>
          <a:p>
            <a:pPr>
              <a:defRPr/>
            </a:pPr>
            <a:r>
              <a:rPr lang="pt-BR"/>
              <a:t>Clique para editar o título mestre</a:t>
            </a:r>
            <a:endParaRPr/>
          </a:p>
        </p:txBody>
      </p:sp>
      <p:sp>
        <p:nvSpPr>
          <p:cNvPr id="5" name="Espaço Reservado para Conteúdo 2"/>
          <p:cNvSpPr>
            <a:spLocks noGrp="1"/>
          </p:cNvSpPr>
          <p:nvPr>
            <p:ph sz="half" idx="1"/>
          </p:nvPr>
        </p:nvSpPr>
        <p:spPr bwMode="auto">
          <a:xfrm>
            <a:off x="838200" y="1825625"/>
            <a:ext cx="5181600" cy="4351338"/>
          </a:xfrm>
        </p:spPr>
        <p:txBody>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6" name="Espaço Reservado para Conteúdo 3"/>
          <p:cNvSpPr>
            <a:spLocks noGrp="1"/>
          </p:cNvSpPr>
          <p:nvPr>
            <p:ph sz="half" idx="2"/>
          </p:nvPr>
        </p:nvSpPr>
        <p:spPr bwMode="auto">
          <a:xfrm>
            <a:off x="6172200" y="1825625"/>
            <a:ext cx="5181600" cy="4351338"/>
          </a:xfrm>
        </p:spPr>
        <p:txBody>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7" name="Espaço Reservado para Data 4"/>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8" name="Espaço Reservado para Rodapé 5"/>
          <p:cNvSpPr>
            <a:spLocks noGrp="1"/>
          </p:cNvSpPr>
          <p:nvPr>
            <p:ph type="ftr" sz="quarter" idx="11"/>
          </p:nvPr>
        </p:nvSpPr>
        <p:spPr bwMode="auto"/>
        <p:txBody>
          <a:bodyPr/>
          <a:lstStyle/>
          <a:p>
            <a:pPr>
              <a:defRPr/>
            </a:pPr>
            <a:endParaRPr lang="pt-BR"/>
          </a:p>
        </p:txBody>
      </p:sp>
      <p:sp>
        <p:nvSpPr>
          <p:cNvPr id="9" name="Espaço Reservado para Número de Slide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2_Comparação">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a:xfrm>
            <a:off x="839788" y="365125"/>
            <a:ext cx="10515600" cy="1325563"/>
          </a:xfrm>
        </p:spPr>
        <p:txBody>
          <a:bodyPr/>
          <a:lstStyle/>
          <a:p>
            <a:pPr>
              <a:defRPr/>
            </a:pPr>
            <a:r>
              <a:rPr lang="pt-BR"/>
              <a:t>Clique para editar o título mestre</a:t>
            </a:r>
            <a:endParaRPr/>
          </a:p>
        </p:txBody>
      </p:sp>
      <p:sp>
        <p:nvSpPr>
          <p:cNvPr id="5" name="Espaço Reservado para Texto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pt-BR"/>
              <a:t>Clique para editar o texto mestre</a:t>
            </a:r>
            <a:endParaRPr/>
          </a:p>
        </p:txBody>
      </p:sp>
      <p:sp>
        <p:nvSpPr>
          <p:cNvPr id="6" name="Espaço Reservado para Conteúdo 3"/>
          <p:cNvSpPr>
            <a:spLocks noGrp="1"/>
          </p:cNvSpPr>
          <p:nvPr>
            <p:ph sz="half" idx="2"/>
          </p:nvPr>
        </p:nvSpPr>
        <p:spPr bwMode="auto">
          <a:xfrm>
            <a:off x="839788" y="2505074"/>
            <a:ext cx="5157787" cy="3684588"/>
          </a:xfrm>
        </p:spPr>
        <p:txBody>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7" name="Espaço Reservado para Texto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pt-BR"/>
              <a:t>Clique para editar o texto mestre</a:t>
            </a:r>
            <a:endParaRPr/>
          </a:p>
        </p:txBody>
      </p:sp>
      <p:sp>
        <p:nvSpPr>
          <p:cNvPr id="8" name="Espaço Reservado para Conteúdo 5"/>
          <p:cNvSpPr>
            <a:spLocks noGrp="1"/>
          </p:cNvSpPr>
          <p:nvPr>
            <p:ph sz="quarter" idx="4"/>
          </p:nvPr>
        </p:nvSpPr>
        <p:spPr bwMode="auto">
          <a:xfrm>
            <a:off x="6172200" y="2505074"/>
            <a:ext cx="5183188" cy="3684588"/>
          </a:xfrm>
        </p:spPr>
        <p:txBody>
          <a:body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9" name="Espaço Reservado para Data 6"/>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10" name="Espaço Reservado para Rodapé 7"/>
          <p:cNvSpPr>
            <a:spLocks noGrp="1"/>
          </p:cNvSpPr>
          <p:nvPr>
            <p:ph type="ftr" sz="quarter" idx="11"/>
          </p:nvPr>
        </p:nvSpPr>
        <p:spPr bwMode="auto"/>
        <p:txBody>
          <a:bodyPr/>
          <a:lstStyle/>
          <a:p>
            <a:pPr>
              <a:defRPr/>
            </a:pPr>
            <a:endParaRPr lang="pt-BR"/>
          </a:p>
        </p:txBody>
      </p:sp>
      <p:sp>
        <p:nvSpPr>
          <p:cNvPr id="11" name="Espaço Reservado para Número de Slide 8"/>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PhAnim="0" type="titleOnly" preserve="1" userDrawn="1">
  <p:cSld name="2_Somente título">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p:txBody>
          <a:bodyPr/>
          <a:lstStyle/>
          <a:p>
            <a:pPr>
              <a:defRPr/>
            </a:pPr>
            <a:r>
              <a:rPr lang="pt-BR"/>
              <a:t>Clique para editar o título mestre</a:t>
            </a:r>
            <a:endParaRPr/>
          </a:p>
        </p:txBody>
      </p:sp>
      <p:sp>
        <p:nvSpPr>
          <p:cNvPr id="5" name="Espaço Reservado para Data 2"/>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6" name="Espaço Reservado para Rodapé 3"/>
          <p:cNvSpPr>
            <a:spLocks noGrp="1"/>
          </p:cNvSpPr>
          <p:nvPr>
            <p:ph type="ftr" sz="quarter" idx="11"/>
          </p:nvPr>
        </p:nvSpPr>
        <p:spPr bwMode="auto"/>
        <p:txBody>
          <a:bodyPr/>
          <a:lstStyle/>
          <a:p>
            <a:pPr>
              <a:defRPr/>
            </a:pPr>
            <a:endParaRPr lang="pt-BR"/>
          </a:p>
        </p:txBody>
      </p:sp>
      <p:sp>
        <p:nvSpPr>
          <p:cNvPr id="7" name="Espaço Reservado para Número de Slide 4"/>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3284430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PhAnim="0" type="blank" preserve="1" userDrawn="1">
  <p:cSld name="2_Em branco">
    <p:spTree>
      <p:nvGrpSpPr>
        <p:cNvPr id="1" name=""/>
        <p:cNvGrpSpPr/>
        <p:nvPr/>
      </p:nvGrpSpPr>
      <p:grpSpPr bwMode="auto">
        <a:xfrm>
          <a:off x="0" y="0"/>
          <a:ext cx="0" cy="0"/>
          <a:chOff x="0" y="0"/>
          <a:chExt cx="0" cy="0"/>
        </a:xfrm>
      </p:grpSpPr>
      <p:sp>
        <p:nvSpPr>
          <p:cNvPr id="4" name="Espaço Reservado para Data 1"/>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5" name="Espaço Reservado para Rodapé 2"/>
          <p:cNvSpPr>
            <a:spLocks noGrp="1"/>
          </p:cNvSpPr>
          <p:nvPr>
            <p:ph type="ftr" sz="quarter" idx="11"/>
          </p:nvPr>
        </p:nvSpPr>
        <p:spPr bwMode="auto"/>
        <p:txBody>
          <a:bodyPr/>
          <a:lstStyle/>
          <a:p>
            <a:pPr>
              <a:defRPr/>
            </a:pPr>
            <a:endParaRPr lang="pt-BR"/>
          </a:p>
        </p:txBody>
      </p:sp>
      <p:sp>
        <p:nvSpPr>
          <p:cNvPr id="6" name="Espaço Reservado para Número de Slide 3"/>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PhAnim="0" type="objTx" preserve="1" userDrawn="1">
  <p:cSld name="2_Conteúdo com Legenda">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a:xfrm>
            <a:off x="839788" y="457200"/>
            <a:ext cx="3932237" cy="1600200"/>
          </a:xfrm>
        </p:spPr>
        <p:txBody>
          <a:bodyPr anchor="b"/>
          <a:lstStyle>
            <a:lvl1pPr>
              <a:defRPr sz="3200"/>
            </a:lvl1pPr>
          </a:lstStyle>
          <a:p>
            <a:pPr>
              <a:defRPr/>
            </a:pPr>
            <a:r>
              <a:rPr lang="pt-BR"/>
              <a:t>Clique para editar o título mestre</a:t>
            </a:r>
            <a:endParaRPr/>
          </a:p>
        </p:txBody>
      </p:sp>
      <p:sp>
        <p:nvSpPr>
          <p:cNvPr id="5" name="Espaço Reservado para Conteúdo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6" name="Espaço Reservado para Texto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pt-BR"/>
              <a:t>Clique para editar o texto mestre</a:t>
            </a:r>
            <a:endParaRPr/>
          </a:p>
        </p:txBody>
      </p:sp>
      <p:sp>
        <p:nvSpPr>
          <p:cNvPr id="7" name="Espaço Reservado para Data 4"/>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8" name="Espaço Reservado para Rodapé 5"/>
          <p:cNvSpPr>
            <a:spLocks noGrp="1"/>
          </p:cNvSpPr>
          <p:nvPr>
            <p:ph type="ftr" sz="quarter" idx="11"/>
          </p:nvPr>
        </p:nvSpPr>
        <p:spPr bwMode="auto"/>
        <p:txBody>
          <a:bodyPr/>
          <a:lstStyle/>
          <a:p>
            <a:pPr>
              <a:defRPr/>
            </a:pPr>
            <a:endParaRPr lang="pt-BR"/>
          </a:p>
        </p:txBody>
      </p:sp>
      <p:sp>
        <p:nvSpPr>
          <p:cNvPr id="9" name="Espaço Reservado para Número de Slide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PhAnim="0" type="picTx" preserve="1" userDrawn="1">
  <p:cSld name="2_Imagem com Legenda">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a:xfrm>
            <a:off x="839788" y="457200"/>
            <a:ext cx="3932237" cy="1600200"/>
          </a:xfrm>
        </p:spPr>
        <p:txBody>
          <a:bodyPr anchor="b"/>
          <a:lstStyle>
            <a:lvl1pPr>
              <a:defRPr sz="3200"/>
            </a:lvl1pPr>
          </a:lstStyle>
          <a:p>
            <a:pPr>
              <a:defRPr/>
            </a:pPr>
            <a:r>
              <a:rPr lang="pt-BR"/>
              <a:t>Clique para editar o título mestre</a:t>
            </a:r>
            <a:endParaRPr/>
          </a:p>
        </p:txBody>
      </p:sp>
      <p:sp>
        <p:nvSpPr>
          <p:cNvPr id="5" name="Espaço Reservado para Imagem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pt-BR"/>
          </a:p>
        </p:txBody>
      </p:sp>
      <p:sp>
        <p:nvSpPr>
          <p:cNvPr id="6" name="Espaço Reservado para Texto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pt-BR"/>
              <a:t>Clique para editar o texto mestre</a:t>
            </a:r>
            <a:endParaRPr/>
          </a:p>
        </p:txBody>
      </p:sp>
      <p:sp>
        <p:nvSpPr>
          <p:cNvPr id="7" name="Espaço Reservado para Data 4"/>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8" name="Espaço Reservado para Rodapé 5"/>
          <p:cNvSpPr>
            <a:spLocks noGrp="1"/>
          </p:cNvSpPr>
          <p:nvPr>
            <p:ph type="ftr" sz="quarter" idx="11"/>
          </p:nvPr>
        </p:nvSpPr>
        <p:spPr bwMode="auto"/>
        <p:txBody>
          <a:bodyPr/>
          <a:lstStyle/>
          <a:p>
            <a:pPr>
              <a:defRPr/>
            </a:pPr>
            <a:endParaRPr lang="pt-BR"/>
          </a:p>
        </p:txBody>
      </p:sp>
      <p:sp>
        <p:nvSpPr>
          <p:cNvPr id="9" name="Espaço Reservado para Número de Slide 6"/>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PhAnim="0" type="vertTx" preserve="1" userDrawn="1">
  <p:cSld name="2_Título e texto vertical">
    <p:spTree>
      <p:nvGrpSpPr>
        <p:cNvPr id="1" name=""/>
        <p:cNvGrpSpPr/>
        <p:nvPr/>
      </p:nvGrpSpPr>
      <p:grpSpPr bwMode="auto">
        <a:xfrm>
          <a:off x="0" y="0"/>
          <a:ext cx="0" cy="0"/>
          <a:chOff x="0" y="0"/>
          <a:chExt cx="0" cy="0"/>
        </a:xfrm>
      </p:grpSpPr>
      <p:sp>
        <p:nvSpPr>
          <p:cNvPr id="4" name="Título 1"/>
          <p:cNvSpPr>
            <a:spLocks noGrp="1"/>
          </p:cNvSpPr>
          <p:nvPr>
            <p:ph type="title"/>
          </p:nvPr>
        </p:nvSpPr>
        <p:spPr bwMode="auto"/>
        <p:txBody>
          <a:bodyPr/>
          <a:lstStyle/>
          <a:p>
            <a:pPr>
              <a:defRPr/>
            </a:pPr>
            <a:r>
              <a:rPr lang="pt-BR"/>
              <a:t>Clique para editar o título mestre</a:t>
            </a:r>
            <a:endParaRPr/>
          </a:p>
        </p:txBody>
      </p:sp>
      <p:sp>
        <p:nvSpPr>
          <p:cNvPr id="5" name="Espaço Reservado para Texto Vertical 2"/>
          <p:cNvSpPr>
            <a:spLocks noGrp="1"/>
          </p:cNvSpPr>
          <p:nvPr>
            <p:ph type="body" orient="vert" idx="1"/>
          </p:nvPr>
        </p:nvSpPr>
        <p:spPr bwMode="auto"/>
        <p:txBody>
          <a:bodyPr vert="eaVert"/>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6" name="Espaço Reservado para Data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Espaço Reservado para Rodapé 4"/>
          <p:cNvSpPr>
            <a:spLocks noGrp="1"/>
          </p:cNvSpPr>
          <p:nvPr>
            <p:ph type="ftr" sz="quarter" idx="11"/>
          </p:nvPr>
        </p:nvSpPr>
        <p:spPr bwMode="auto"/>
        <p:txBody>
          <a:bodyPr/>
          <a:lstStyle/>
          <a:p>
            <a:pPr>
              <a:defRPr/>
            </a:pPr>
            <a:endParaRPr lang="pt-BR"/>
          </a:p>
        </p:txBody>
      </p:sp>
      <p:sp>
        <p:nvSpPr>
          <p:cNvPr id="8" name="Espaço Reservado para Número de Slide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2_Título e texto verticais">
    <p:spTree>
      <p:nvGrpSpPr>
        <p:cNvPr id="1" name=""/>
        <p:cNvGrpSpPr/>
        <p:nvPr/>
      </p:nvGrpSpPr>
      <p:grpSpPr bwMode="auto">
        <a:xfrm>
          <a:off x="0" y="0"/>
          <a:ext cx="0" cy="0"/>
          <a:chOff x="0" y="0"/>
          <a:chExt cx="0" cy="0"/>
        </a:xfrm>
      </p:grpSpPr>
      <p:sp>
        <p:nvSpPr>
          <p:cNvPr id="4" name="Título Vertical 1"/>
          <p:cNvSpPr>
            <a:spLocks noGrp="1"/>
          </p:cNvSpPr>
          <p:nvPr>
            <p:ph type="title" orient="vert"/>
          </p:nvPr>
        </p:nvSpPr>
        <p:spPr bwMode="auto">
          <a:xfrm>
            <a:off x="8724900" y="365125"/>
            <a:ext cx="2628900" cy="5811838"/>
          </a:xfrm>
        </p:spPr>
        <p:txBody>
          <a:bodyPr vert="eaVert"/>
          <a:lstStyle/>
          <a:p>
            <a:pPr>
              <a:defRPr/>
            </a:pPr>
            <a:r>
              <a:rPr lang="pt-BR"/>
              <a:t>Clique para editar o título mestre</a:t>
            </a:r>
            <a:endParaRPr/>
          </a:p>
        </p:txBody>
      </p:sp>
      <p:sp>
        <p:nvSpPr>
          <p:cNvPr id="5" name="Espaço Reservado para Texto Vertical 2"/>
          <p:cNvSpPr>
            <a:spLocks noGrp="1"/>
          </p:cNvSpPr>
          <p:nvPr>
            <p:ph type="body" orient="vert" idx="1"/>
          </p:nvPr>
        </p:nvSpPr>
        <p:spPr bwMode="auto">
          <a:xfrm>
            <a:off x="838200" y="365125"/>
            <a:ext cx="7734300" cy="5811838"/>
          </a:xfrm>
        </p:spPr>
        <p:txBody>
          <a:bodyPr vert="eaVert"/>
          <a:lstStyle/>
          <a:p>
            <a:pPr lvl="0">
              <a:defRPr/>
            </a:pPr>
            <a:r>
              <a:rPr lang="pt-BR"/>
              <a:t>Clique para editar o texto mestre</a:t>
            </a:r>
            <a:endParaRPr/>
          </a:p>
          <a:p>
            <a:pPr lvl="1">
              <a:defRPr/>
            </a:pPr>
            <a:r>
              <a:rPr lang="pt-BR"/>
              <a:t>Segundo nível</a:t>
            </a:r>
            <a:endParaRPr/>
          </a:p>
          <a:p>
            <a:pPr lvl="2">
              <a:defRPr/>
            </a:pPr>
            <a:r>
              <a:rPr lang="pt-BR"/>
              <a:t>Terceiro nível</a:t>
            </a:r>
            <a:endParaRPr/>
          </a:p>
          <a:p>
            <a:pPr lvl="3">
              <a:defRPr/>
            </a:pPr>
            <a:r>
              <a:rPr lang="pt-BR"/>
              <a:t>Quarto nível</a:t>
            </a:r>
            <a:endParaRPr/>
          </a:p>
          <a:p>
            <a:pPr lvl="4">
              <a:defRPr/>
            </a:pPr>
            <a:r>
              <a:rPr lang="pt-BR"/>
              <a:t>Quinto nível</a:t>
            </a:r>
            <a:endParaRPr/>
          </a:p>
        </p:txBody>
      </p:sp>
      <p:sp>
        <p:nvSpPr>
          <p:cNvPr id="6" name="Espaço Reservado para Data 3"/>
          <p:cNvSpPr>
            <a:spLocks noGrp="1"/>
          </p:cNvSpPr>
          <p:nvPr>
            <p:ph type="dt" sz="half" idx="10"/>
          </p:nvPr>
        </p:nvSpPr>
        <p:spPr bwMode="auto"/>
        <p:txBody>
          <a:bodyPr/>
          <a:lstStyle/>
          <a:p>
            <a:pPr>
              <a:defRPr/>
            </a:pPr>
            <a:fld id="{6BE3F5C7-1EF8-4A6E-8CAE-32C0CE24350E}" type="datetimeFigureOut">
              <a:rPr lang="pt-BR"/>
              <a:t>03/08/2022</a:t>
            </a:fld>
            <a:endParaRPr lang="pt-BR"/>
          </a:p>
        </p:txBody>
      </p:sp>
      <p:sp>
        <p:nvSpPr>
          <p:cNvPr id="7" name="Espaço Reservado para Rodapé 4"/>
          <p:cNvSpPr>
            <a:spLocks noGrp="1"/>
          </p:cNvSpPr>
          <p:nvPr>
            <p:ph type="ftr" sz="quarter" idx="11"/>
          </p:nvPr>
        </p:nvSpPr>
        <p:spPr bwMode="auto"/>
        <p:txBody>
          <a:bodyPr/>
          <a:lstStyle/>
          <a:p>
            <a:pPr>
              <a:defRPr/>
            </a:pPr>
            <a:endParaRPr lang="pt-BR"/>
          </a:p>
        </p:txBody>
      </p:sp>
      <p:sp>
        <p:nvSpPr>
          <p:cNvPr id="8" name="Espaço Reservado para Número de Slide 5"/>
          <p:cNvSpPr>
            <a:spLocks noGrp="1"/>
          </p:cNvSpPr>
          <p:nvPr>
            <p:ph type="sldNum" sz="quarter" idx="12"/>
          </p:nvPr>
        </p:nvSpPr>
        <p:spPr bwMode="auto"/>
        <p:txBody>
          <a:bodyPr/>
          <a:lstStyle/>
          <a:p>
            <a:pPr>
              <a:defRPr/>
            </a:pPr>
            <a:fld id="{396D3FE9-1348-4188-825E-A3122EA4BB7E}" type="slidenum">
              <a:rPr lang="pt-B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8" name="Footer Placeholder 7"/>
          <p:cNvSpPr>
            <a:spLocks noGrp="1"/>
          </p:cNvSpPr>
          <p:nvPr>
            <p:ph type="ftr" sz="quarter" idx="11"/>
          </p:nvPr>
        </p:nvSpPr>
        <p:spPr/>
        <p:txBody>
          <a:bodyPr/>
          <a:lstStyle/>
          <a:p>
            <a:pPr>
              <a:defRPr/>
            </a:pPr>
            <a:endParaRPr lang="pt-B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2090051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4" name="Footer Placeholder 3"/>
          <p:cNvSpPr>
            <a:spLocks noGrp="1"/>
          </p:cNvSpPr>
          <p:nvPr>
            <p:ph type="ftr" sz="quarter" idx="11"/>
          </p:nvPr>
        </p:nvSpPr>
        <p:spPr/>
        <p:txBody>
          <a:bodyPr/>
          <a:lstStyle/>
          <a:p>
            <a:pPr>
              <a:defRPr/>
            </a:pPr>
            <a:endParaRPr lang="pt-B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481923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3" name="Footer Placeholder 2"/>
          <p:cNvSpPr>
            <a:spLocks noGrp="1"/>
          </p:cNvSpPr>
          <p:nvPr>
            <p:ph type="ftr" sz="quarter" idx="11"/>
          </p:nvPr>
        </p:nvSpPr>
        <p:spPr/>
        <p:txBody>
          <a:bodyPr/>
          <a:lstStyle/>
          <a:p>
            <a:pPr>
              <a:defRPr/>
            </a:pPr>
            <a:endParaRPr lang="pt-B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2281038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pt-BR" smtClean="0"/>
              <a:t>Clique para editar o título mestre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996987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pPr>
              <a:defRPr/>
            </a:pPr>
            <a:fld id="{6BE3F5C7-1EF8-4A6E-8CAE-32C0CE24350E}" type="datetimeFigureOut">
              <a:rPr lang="pt-BR" smtClean="0"/>
              <a:t>03/08/2022</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99811179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6BE3F5C7-1EF8-4A6E-8CAE-32C0CE24350E}" type="datetimeFigureOut">
              <a:rPr lang="pt-BR" smtClean="0"/>
              <a:t>03/08/2022</a:t>
            </a:fld>
            <a:endParaRPr lang="pt-B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pt-B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a:defRPr/>
            </a:pPr>
            <a:fld id="{396D3FE9-1348-4188-825E-A3122EA4BB7E}" type="slidenum">
              <a:rPr lang="pt-BR" smtClean="0"/>
              <a:t>‹nº›</a:t>
            </a:fld>
            <a:endParaRPr lang="pt-BR"/>
          </a:p>
        </p:txBody>
      </p:sp>
    </p:spTree>
    <p:extLst>
      <p:ext uri="{BB962C8B-B14F-4D97-AF65-F5344CB8AC3E}">
        <p14:creationId xmlns:p14="http://schemas.microsoft.com/office/powerpoint/2010/main" val="171717330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49" r:id="rId17"/>
    <p:sldLayoutId id="2147483650" r:id="rId18"/>
    <p:sldLayoutId id="2147483651" r:id="rId19"/>
    <p:sldLayoutId id="2147483652" r:id="rId20"/>
    <p:sldLayoutId id="2147483653" r:id="rId21"/>
    <p:sldLayoutId id="2147483654" r:id="rId22"/>
    <p:sldLayoutId id="2147483655" r:id="rId23"/>
    <p:sldLayoutId id="2147483656" r:id="rId24"/>
    <p:sldLayoutId id="2147483657" r:id="rId25"/>
    <p:sldLayoutId id="2147483658" r:id="rId26"/>
    <p:sldLayoutId id="2147483659" r:id="rId27"/>
    <p:sldLayoutId id="2147483660" r:id="rId28"/>
    <p:sldLayoutId id="2147483661" r:id="rId29"/>
    <p:sldLayoutId id="2147483662" r:id="rId30"/>
    <p:sldLayoutId id="2147483663" r:id="rId31"/>
    <p:sldLayoutId id="2147483664" r:id="rId32"/>
    <p:sldLayoutId id="2147483665" r:id="rId33"/>
    <p:sldLayoutId id="2147483666" r:id="rId34"/>
    <p:sldLayoutId id="2147483667" r:id="rId35"/>
    <p:sldLayoutId id="2147483668" r:id="rId36"/>
    <p:sldLayoutId id="2147483669" r:id="rId37"/>
    <p:sldLayoutId id="2147483670" r:id="rId38"/>
    <p:sldLayoutId id="2147483671" r:id="rId39"/>
    <p:sldLayoutId id="2147483672" r:id="rId40"/>
    <p:sldLayoutId id="2147483673" r:id="rId41"/>
    <p:sldLayoutId id="2147483674" r:id="rId42"/>
    <p:sldLayoutId id="2147483675" r:id="rId43"/>
    <p:sldLayoutId id="2147483676" r:id="rId44"/>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portal.stf.jus.br/jurisprudencia/"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www.planalto.gov.br/ccivil_03/constituicao/constituicaocompilado.ht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ubtítulo 2"/>
          <p:cNvSpPr>
            <a:spLocks noGrp="1"/>
          </p:cNvSpPr>
          <p:nvPr>
            <p:ph type="subTitle" idx="1"/>
          </p:nvPr>
        </p:nvSpPr>
        <p:spPr bwMode="auto">
          <a:xfrm>
            <a:off x="983432" y="3068960"/>
            <a:ext cx="9288016" cy="1008112"/>
          </a:xfrm>
        </p:spPr>
        <p:txBody>
          <a:bodyPr>
            <a:normAutofit/>
          </a:bodyPr>
          <a:lstStyle/>
          <a:p>
            <a:pPr algn="ctr">
              <a:defRPr/>
            </a:pPr>
            <a:endParaRPr lang="pt-BR" sz="2200" b="1" dirty="0" smtClean="0">
              <a:solidFill>
                <a:srgbClr val="FFC000"/>
              </a:solidFill>
            </a:endParaRPr>
          </a:p>
          <a:p>
            <a:pPr algn="ctr">
              <a:defRPr/>
            </a:pPr>
            <a:r>
              <a:rPr lang="pt-BR" sz="2200" b="1" dirty="0" smtClean="0">
                <a:solidFill>
                  <a:srgbClr val="FFC000"/>
                </a:solidFill>
              </a:rPr>
              <a:t>CURSO DE FORMAÇÃO DE SARGENTOS – </a:t>
            </a:r>
            <a:r>
              <a:rPr lang="pt-BR" sz="2200" b="1" dirty="0" smtClean="0">
                <a:solidFill>
                  <a:srgbClr val="FFC000"/>
                </a:solidFill>
              </a:rPr>
              <a:t>CFSBM </a:t>
            </a:r>
            <a:r>
              <a:rPr lang="pt-BR" sz="2200" b="1" dirty="0" smtClean="0">
                <a:solidFill>
                  <a:srgbClr val="FFC000"/>
                </a:solidFill>
              </a:rPr>
              <a:t>2022</a:t>
            </a:r>
          </a:p>
          <a:p>
            <a:pPr algn="ctr">
              <a:defRPr/>
            </a:pPr>
            <a:endParaRPr lang="pt-BR" sz="2200" b="1" dirty="0" smtClean="0">
              <a:solidFill>
                <a:srgbClr val="FFC000"/>
              </a:solidFill>
            </a:endParaRPr>
          </a:p>
        </p:txBody>
      </p:sp>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7808" y="142205"/>
            <a:ext cx="2808312" cy="2448271"/>
          </a:xfrm>
          <a:prstGeom prst="rect">
            <a:avLst/>
          </a:prstGeom>
        </p:spPr>
      </p:pic>
      <p:sp>
        <p:nvSpPr>
          <p:cNvPr id="6" name="CaixaDeTexto 5"/>
          <p:cNvSpPr txBox="1"/>
          <p:nvPr/>
        </p:nvSpPr>
        <p:spPr>
          <a:xfrm>
            <a:off x="2207568" y="4581128"/>
            <a:ext cx="7056784" cy="430887"/>
          </a:xfrm>
          <a:prstGeom prst="rect">
            <a:avLst/>
          </a:prstGeom>
          <a:noFill/>
        </p:spPr>
        <p:txBody>
          <a:bodyPr wrap="square" rtlCol="0">
            <a:spAutoFit/>
          </a:bodyPr>
          <a:lstStyle/>
          <a:p>
            <a:pPr algn="ctr"/>
            <a:r>
              <a:rPr lang="pt-BR" sz="2200" b="1" dirty="0" smtClean="0">
                <a:solidFill>
                  <a:srgbClr val="FFC000"/>
                </a:solidFill>
              </a:rPr>
              <a:t>LEGISLAÇÃO BOMBEIRO MILITAR</a:t>
            </a:r>
            <a:endParaRPr lang="pt-BR" sz="2200" b="1" dirty="0">
              <a:solidFill>
                <a:srgbClr val="FFC000"/>
              </a:solidFill>
            </a:endParaRPr>
          </a:p>
        </p:txBody>
      </p:sp>
      <p:sp>
        <p:nvSpPr>
          <p:cNvPr id="7" name="CaixaDeTexto 6"/>
          <p:cNvSpPr txBox="1"/>
          <p:nvPr/>
        </p:nvSpPr>
        <p:spPr>
          <a:xfrm>
            <a:off x="3503712" y="5805264"/>
            <a:ext cx="4248472" cy="338554"/>
          </a:xfrm>
          <a:prstGeom prst="rect">
            <a:avLst/>
          </a:prstGeom>
          <a:noFill/>
        </p:spPr>
        <p:txBody>
          <a:bodyPr wrap="square" rtlCol="0">
            <a:spAutoFit/>
          </a:bodyPr>
          <a:lstStyle/>
          <a:p>
            <a:pPr algn="ctr"/>
            <a:r>
              <a:rPr lang="pt-BR" sz="1600" b="1" dirty="0" smtClean="0">
                <a:solidFill>
                  <a:srgbClr val="FFC000"/>
                </a:solidFill>
              </a:rPr>
              <a:t>INSTRUTOR: CB QPBMEC JONHSONS</a:t>
            </a:r>
            <a:endParaRPr lang="pt-BR" sz="1600" b="1" dirty="0">
              <a:solidFill>
                <a:srgbClr val="FFC000"/>
              </a:solidFill>
            </a:endParaRPr>
          </a:p>
        </p:txBody>
      </p:sp>
      <p:pic>
        <p:nvPicPr>
          <p:cNvPr id="9" name="Imagem 8"/>
          <p:cNvPicPr>
            <a:picLocks noChangeAspect="1"/>
          </p:cNvPicPr>
          <p:nvPr/>
        </p:nvPicPr>
        <p:blipFill>
          <a:blip r:embed="rId3"/>
          <a:stretch/>
        </p:blipFill>
        <p:spPr bwMode="auto">
          <a:xfrm>
            <a:off x="124236" y="142205"/>
            <a:ext cx="787188" cy="9687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335360" y="142205"/>
            <a:ext cx="904460" cy="1033292"/>
          </a:xfrm>
          <a:prstGeom prst="rect">
            <a:avLst/>
          </a:prstGeom>
        </p:spPr>
      </p:pic>
      <p:sp>
        <p:nvSpPr>
          <p:cNvPr id="5" name="CaixaDeTexto 3"/>
          <p:cNvSpPr txBox="1"/>
          <p:nvPr/>
        </p:nvSpPr>
        <p:spPr bwMode="auto">
          <a:xfrm>
            <a:off x="1383835" y="1175497"/>
            <a:ext cx="10489331" cy="4203587"/>
          </a:xfrm>
          <a:prstGeom prst="rect">
            <a:avLst/>
          </a:prstGeom>
          <a:noFill/>
        </p:spPr>
        <p:txBody>
          <a:bodyPr wrap="square">
            <a:spAutoFit/>
          </a:bodyPr>
          <a:lstStyle/>
          <a:p>
            <a:pPr algn="ctr">
              <a:lnSpc>
                <a:spcPct val="107000"/>
              </a:lnSpc>
              <a:spcAft>
                <a:spcPts val="800"/>
              </a:spcAft>
              <a:defRPr/>
            </a:pPr>
            <a:r>
              <a:rPr lang="pt-BR" sz="2000" b="1" dirty="0">
                <a:latin typeface="Arial"/>
                <a:ea typeface="Calibri"/>
                <a:cs typeface="Times New Roman"/>
              </a:rPr>
              <a:t>ENCERRAMENTO DO PROCEDIMENTO</a:t>
            </a:r>
            <a:endParaRPr sz="2000" dirty="0"/>
          </a:p>
          <a:p>
            <a:pPr algn="just">
              <a:lnSpc>
                <a:spcPct val="107000"/>
              </a:lnSpc>
              <a:spcAft>
                <a:spcPts val="800"/>
              </a:spcAft>
              <a:defRPr/>
            </a:pPr>
            <a:endParaRPr lang="pt-BR" sz="2800" dirty="0" smtClean="0">
              <a:latin typeface="Calibri"/>
              <a:ea typeface="Calibri"/>
              <a:cs typeface="Times New Roman"/>
            </a:endParaRPr>
          </a:p>
          <a:p>
            <a:pPr algn="just">
              <a:lnSpc>
                <a:spcPct val="107000"/>
              </a:lnSpc>
              <a:spcAft>
                <a:spcPts val="800"/>
              </a:spcAft>
              <a:defRPr/>
            </a:pPr>
            <a:r>
              <a:rPr lang="pt-BR" sz="2800" dirty="0" smtClean="0">
                <a:latin typeface="Calibri"/>
                <a:ea typeface="Calibri"/>
                <a:cs typeface="Times New Roman"/>
              </a:rPr>
              <a:t>Encerrada </a:t>
            </a:r>
            <a:r>
              <a:rPr lang="pt-BR" sz="2800" dirty="0">
                <a:latin typeface="Calibri"/>
                <a:ea typeface="Calibri"/>
                <a:cs typeface="Times New Roman"/>
              </a:rPr>
              <a:t>as oitivas, de testemunhas e sindicado (este deve ser ouvido por último) e demais diligências necessárias para elucidação dos fatos, será o sindicado notificado pelo sindicante para, querendo, ter vistas aos autos em local designado pelo Oficial encarregado, apresentar alegações finais no prazo de 5 (cinco) dias corridos, contados do recebimento da notificação. </a:t>
            </a:r>
            <a:endParaRPr lang="pt-BR" sz="1800" b="1" dirty="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24236" y="142205"/>
            <a:ext cx="1003212" cy="1033293"/>
          </a:xfrm>
          <a:prstGeom prst="rect">
            <a:avLst/>
          </a:prstGeom>
        </p:spPr>
      </p:pic>
      <p:sp>
        <p:nvSpPr>
          <p:cNvPr id="5" name="CaixaDeTexto 3"/>
          <p:cNvSpPr txBox="1"/>
          <p:nvPr/>
        </p:nvSpPr>
        <p:spPr bwMode="auto">
          <a:xfrm>
            <a:off x="1383836" y="1175498"/>
            <a:ext cx="9608708" cy="5068119"/>
          </a:xfrm>
          <a:prstGeom prst="rect">
            <a:avLst/>
          </a:prstGeom>
          <a:noFill/>
        </p:spPr>
        <p:txBody>
          <a:bodyPr wrap="square">
            <a:spAutoFit/>
          </a:bodyPr>
          <a:lstStyle/>
          <a:p>
            <a:pPr algn="just">
              <a:defRPr/>
            </a:pPr>
            <a:r>
              <a:rPr lang="pt-BR" sz="2800" dirty="0"/>
              <a:t>SE O SINDICADO ABRIR MÃOS DE FAZER VISTAS AOS AUTOS E DE APRESENTAR ALEGAÇÕES FINAIS, O ENCARREGADO DEVE LAVRAR CERTIDÃO NA QUAL O SINDICADO DEVE ASSINAR ABRINDO MÃO DESTE DIREITO.</a:t>
            </a:r>
            <a:endParaRPr dirty="0"/>
          </a:p>
          <a:p>
            <a:pPr algn="just">
              <a:defRPr/>
            </a:pPr>
            <a:endParaRPr lang="pt-BR" sz="2800" dirty="0"/>
          </a:p>
          <a:p>
            <a:pPr algn="just">
              <a:defRPr/>
            </a:pPr>
            <a:r>
              <a:rPr lang="pt-BR" sz="2800" dirty="0"/>
              <a:t>TRANSCORRIDOS OS 5 DIAS E NÃO APRESENTANDO ALEGAÇÕES FINAIS, O OFICIAL DEVE LAVRAR CERTIDÃO A QUAL INFORMA QUE NESTA DATA TRANSCORREU O PRAZO, SEM QUE HOUVESSE VISTAS E ALEGAÇÕES FINAIS DO SINDICADO. </a:t>
            </a:r>
            <a:endParaRPr lang="pt-BR" sz="2800" b="1" dirty="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142205"/>
            <a:ext cx="931204" cy="1061868"/>
          </a:xfrm>
          <a:prstGeom prst="rect">
            <a:avLst/>
          </a:prstGeom>
        </p:spPr>
      </p:pic>
      <p:sp>
        <p:nvSpPr>
          <p:cNvPr id="5" name="CaixaDeTexto 3"/>
          <p:cNvSpPr txBox="1"/>
          <p:nvPr/>
        </p:nvSpPr>
        <p:spPr bwMode="auto">
          <a:xfrm>
            <a:off x="1383836" y="1204073"/>
            <a:ext cx="10489296" cy="1602105"/>
          </a:xfrm>
          <a:prstGeom prst="rect">
            <a:avLst/>
          </a:prstGeom>
          <a:noFill/>
        </p:spPr>
        <p:txBody>
          <a:bodyPr wrap="square">
            <a:spAutoFit/>
          </a:bodyPr>
          <a:lstStyle/>
          <a:p>
            <a:pPr algn="ctr">
              <a:lnSpc>
                <a:spcPct val="107000"/>
              </a:lnSpc>
              <a:spcAft>
                <a:spcPts val="800"/>
              </a:spcAft>
              <a:defRPr/>
            </a:pPr>
            <a:r>
              <a:rPr lang="pt-BR" sz="2800" b="1">
                <a:latin typeface="Calibri"/>
                <a:ea typeface="Calibri"/>
                <a:cs typeface="Times New Roman"/>
              </a:rPr>
              <a:t>ATENÇÃO</a:t>
            </a:r>
            <a:endParaRPr sz="2800"/>
          </a:p>
          <a:p>
            <a:pPr algn="ctr">
              <a:lnSpc>
                <a:spcPct val="107000"/>
              </a:lnSpc>
              <a:spcAft>
                <a:spcPts val="800"/>
              </a:spcAft>
              <a:defRPr/>
            </a:pPr>
            <a:endParaRPr lang="pt-BR" sz="1500" b="1">
              <a:latin typeface="Calibri"/>
              <a:ea typeface="Calibri"/>
              <a:cs typeface="Times New Roman"/>
            </a:endParaRPr>
          </a:p>
          <a:p>
            <a:pPr algn="ctr">
              <a:lnSpc>
                <a:spcPct val="107000"/>
              </a:lnSpc>
              <a:spcAft>
                <a:spcPts val="800"/>
              </a:spcAft>
              <a:defRPr/>
            </a:pPr>
            <a:endParaRPr lang="pt-BR" sz="1500" b="1">
              <a:latin typeface="Calibri"/>
              <a:ea typeface="Calibri"/>
              <a:cs typeface="Times New Roman"/>
            </a:endParaRPr>
          </a:p>
          <a:p>
            <a:pPr algn="just">
              <a:lnSpc>
                <a:spcPct val="107000"/>
              </a:lnSpc>
              <a:spcAft>
                <a:spcPts val="800"/>
              </a:spcAft>
              <a:defRPr/>
            </a:pPr>
            <a:endParaRPr lang="pt-BR" sz="1500" b="1">
              <a:latin typeface="Calibri"/>
              <a:ea typeface="Calibri"/>
              <a:cs typeface="Times New Roman"/>
            </a:endParaRPr>
          </a:p>
        </p:txBody>
      </p:sp>
      <p:sp>
        <p:nvSpPr>
          <p:cNvPr id="6" name="Retângulo 1"/>
          <p:cNvSpPr/>
          <p:nvPr/>
        </p:nvSpPr>
        <p:spPr bwMode="auto">
          <a:xfrm>
            <a:off x="1703512" y="2493744"/>
            <a:ext cx="9145016" cy="2037737"/>
          </a:xfrm>
          <a:prstGeom prst="rect">
            <a:avLst/>
          </a:prstGeom>
        </p:spPr>
        <p:txBody>
          <a:bodyPr wrap="square">
            <a:spAutoFit/>
          </a:bodyPr>
          <a:lstStyle/>
          <a:p>
            <a:pPr algn="just">
              <a:lnSpc>
                <a:spcPct val="107000"/>
              </a:lnSpc>
              <a:spcAft>
                <a:spcPts val="800"/>
              </a:spcAft>
              <a:defRPr/>
            </a:pPr>
            <a:r>
              <a:rPr lang="pt-BR" sz="2400"/>
              <a:t>UMA VEZ ABERTO O PROCEDIMENTO DE SINDICÂNCIA HAVENDO REVELIA POR PARTE DO SINDICADO OU OMISSÃO POR PARTE DO AUTOR, O OFICIAL ENCARREGADO DEVE CONDUZIR O PROCEDIMENTO DE ACORDO COM O QUE PREVÊ O RITO DA IN-02/DEI-CCB-CBMAC.</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91344" y="116633"/>
            <a:ext cx="931204" cy="1008112"/>
          </a:xfrm>
          <a:prstGeom prst="rect">
            <a:avLst/>
          </a:prstGeom>
        </p:spPr>
      </p:pic>
      <p:sp>
        <p:nvSpPr>
          <p:cNvPr id="5" name="CaixaDeTexto 3"/>
          <p:cNvSpPr txBox="1"/>
          <p:nvPr/>
        </p:nvSpPr>
        <p:spPr bwMode="auto">
          <a:xfrm>
            <a:off x="1680554" y="332656"/>
            <a:ext cx="10489331" cy="6894964"/>
          </a:xfrm>
          <a:prstGeom prst="rect">
            <a:avLst/>
          </a:prstGeom>
          <a:noFill/>
        </p:spPr>
        <p:txBody>
          <a:bodyPr wrap="square">
            <a:spAutoFit/>
          </a:bodyPr>
          <a:lstStyle/>
          <a:p>
            <a:pPr>
              <a:defRPr/>
            </a:pPr>
            <a:r>
              <a:rPr lang="pt-BR" sz="2800" b="1" dirty="0"/>
              <a:t>DA SOLUÇÃO DE SINDICÂNCIA</a:t>
            </a:r>
            <a:endParaRPr lang="pt-BR" sz="2800" dirty="0"/>
          </a:p>
          <a:p>
            <a:pPr>
              <a:defRPr/>
            </a:pPr>
            <a:endParaRPr dirty="0"/>
          </a:p>
          <a:p>
            <a:pPr lvl="0" algn="just">
              <a:defRPr/>
            </a:pPr>
            <a:r>
              <a:rPr lang="pt-BR" sz="2400" dirty="0" smtClean="0">
                <a:latin typeface="Arial" panose="020B0604020202020204" pitchFamily="34" charset="0"/>
                <a:cs typeface="Arial" panose="020B0604020202020204" pitchFamily="34" charset="0"/>
              </a:rPr>
              <a:t>- ARQUIVAMENTO </a:t>
            </a:r>
            <a:r>
              <a:rPr lang="pt-BR" sz="2400" dirty="0">
                <a:latin typeface="Arial" panose="020B0604020202020204" pitchFamily="34" charset="0"/>
                <a:cs typeface="Arial" panose="020B0604020202020204" pitchFamily="34" charset="0"/>
              </a:rPr>
              <a:t>DO PROCESSO</a:t>
            </a:r>
            <a:r>
              <a:rPr lang="pt-BR" sz="2400" dirty="0" smtClean="0">
                <a:latin typeface="Arial" panose="020B0604020202020204" pitchFamily="34" charset="0"/>
                <a:cs typeface="Arial" panose="020B0604020202020204" pitchFamily="34" charset="0"/>
              </a:rPr>
              <a:t>;</a:t>
            </a:r>
          </a:p>
          <a:p>
            <a:pPr lvl="0" algn="just">
              <a:defRPr/>
            </a:pPr>
            <a:endParaRPr lang="pt-BR" sz="2400" dirty="0">
              <a:latin typeface="Arial" panose="020B0604020202020204" pitchFamily="34" charset="0"/>
              <a:cs typeface="Arial" panose="020B0604020202020204" pitchFamily="34" charset="0"/>
            </a:endParaRPr>
          </a:p>
          <a:p>
            <a:r>
              <a:rPr lang="pt-BR" sz="2400" dirty="0" smtClean="0"/>
              <a:t>- INSTAURAR INQUÉRITO POLICIAL MILITAR, COM BASE NA ALÍNEA “F”, DO ART. 10, DO CPPM, SE O FATO APURADO CONSTITUIR CRIME DE NATUREZA MILITAR;</a:t>
            </a:r>
          </a:p>
          <a:p>
            <a:pPr lvl="0" algn="just">
              <a:defRPr/>
            </a:pPr>
            <a:endParaRPr sz="2400" dirty="0">
              <a:latin typeface="Arial" panose="020B0604020202020204" pitchFamily="34" charset="0"/>
              <a:cs typeface="Arial" panose="020B0604020202020204" pitchFamily="34" charset="0"/>
            </a:endParaRPr>
          </a:p>
          <a:p>
            <a:pPr marL="342900" lvl="0" indent="-342900" algn="just">
              <a:buFontTx/>
              <a:buChar char="-"/>
              <a:defRPr/>
            </a:pPr>
            <a:r>
              <a:rPr lang="pt-BR" sz="2400" dirty="0" smtClean="0">
                <a:latin typeface="Arial" panose="020B0604020202020204" pitchFamily="34" charset="0"/>
                <a:cs typeface="Arial" panose="020B0604020202020204" pitchFamily="34" charset="0"/>
              </a:rPr>
              <a:t>ENCAMINHAMENTO </a:t>
            </a:r>
            <a:r>
              <a:rPr lang="pt-BR" sz="2400" dirty="0">
                <a:latin typeface="Arial" panose="020B0604020202020204" pitchFamily="34" charset="0"/>
                <a:cs typeface="Arial" panose="020B0604020202020204" pitchFamily="34" charset="0"/>
              </a:rPr>
              <a:t>AO MINISTÉRIO PÚBLICO, QUANDO RESULTAR PROVADO O COMETIMENTO DE ILÍCITO PENAL DE COMPETÊNCIA DA JUSTIÇA </a:t>
            </a:r>
            <a:r>
              <a:rPr lang="pt-BR" sz="2400" dirty="0" smtClean="0">
                <a:latin typeface="Arial" panose="020B0604020202020204" pitchFamily="34" charset="0"/>
                <a:cs typeface="Arial" panose="020B0604020202020204" pitchFamily="34" charset="0"/>
              </a:rPr>
              <a:t>COMUM;</a:t>
            </a:r>
          </a:p>
          <a:p>
            <a:pPr lvl="0" algn="just">
              <a:defRPr/>
            </a:pPr>
            <a:endParaRPr lang="pt-BR" sz="2400" dirty="0" smtClean="0">
              <a:latin typeface="Arial" panose="020B0604020202020204" pitchFamily="34" charset="0"/>
              <a:cs typeface="Arial" panose="020B0604020202020204" pitchFamily="34" charset="0"/>
            </a:endParaRPr>
          </a:p>
          <a:p>
            <a:pPr marL="342900" lvl="0" indent="-342900" algn="just">
              <a:buFontTx/>
              <a:buChar char="-"/>
              <a:defRPr/>
            </a:pPr>
            <a:r>
              <a:rPr lang="pt-BR" sz="2400" dirty="0" smtClean="0">
                <a:latin typeface="Arial" panose="020B0604020202020204" pitchFamily="34" charset="0"/>
                <a:cs typeface="Arial" panose="020B0604020202020204" pitchFamily="34" charset="0"/>
              </a:rPr>
              <a:t>REMESSA DOS AUTOS À AUDITORIA MILITAR, QUANDO SE TRATAR DE CRIME PRÓPRIO MILITAR</a:t>
            </a:r>
            <a:r>
              <a:rPr lang="pt-BR" sz="2400" dirty="0" smtClean="0">
                <a:latin typeface="Arial" panose="020B0604020202020204" pitchFamily="34" charset="0"/>
                <a:cs typeface="Arial" panose="020B0604020202020204" pitchFamily="34" charset="0"/>
              </a:rPr>
              <a:t>;</a:t>
            </a:r>
            <a:endParaRPr sz="2400" dirty="0">
              <a:latin typeface="Arial" panose="020B0604020202020204" pitchFamily="34" charset="0"/>
              <a:cs typeface="Arial" panose="020B0604020202020204" pitchFamily="34" charset="0"/>
            </a:endParaRPr>
          </a:p>
          <a:p>
            <a:pPr lvl="0" algn="just">
              <a:defRPr/>
            </a:pPr>
            <a:endParaRPr lang="pt-BR" sz="2400" dirty="0">
              <a:latin typeface="Arial" panose="020B0604020202020204" pitchFamily="34" charset="0"/>
              <a:cs typeface="Arial" panose="020B0604020202020204" pitchFamily="34" charset="0"/>
            </a:endParaRPr>
          </a:p>
          <a:p>
            <a:pPr lvl="0" algn="just">
              <a:defRPr/>
            </a:pPr>
            <a:r>
              <a:rPr lang="pt-BR" sz="2400" dirty="0" smtClean="0">
                <a:latin typeface="Arial" panose="020B0604020202020204" pitchFamily="34" charset="0"/>
                <a:cs typeface="Arial" panose="020B0604020202020204" pitchFamily="34" charset="0"/>
              </a:rPr>
              <a:t>- EM </a:t>
            </a:r>
            <a:r>
              <a:rPr lang="pt-BR" sz="2400" dirty="0">
                <a:latin typeface="Arial" panose="020B0604020202020204" pitchFamily="34" charset="0"/>
                <a:cs typeface="Arial" panose="020B0604020202020204" pitchFamily="34" charset="0"/>
              </a:rPr>
              <a:t>SE TRATANDO DE PROCEDIMENTO CUJA OBJETO FOR VIATURA, CONVERTE EM INQUÉRITO </a:t>
            </a:r>
            <a:r>
              <a:rPr lang="pt-BR" sz="2400" dirty="0" smtClean="0">
                <a:latin typeface="Arial" panose="020B0604020202020204" pitchFamily="34" charset="0"/>
                <a:cs typeface="Arial" panose="020B0604020202020204" pitchFamily="34" charset="0"/>
              </a:rPr>
              <a:t>TÉCNICO </a:t>
            </a:r>
            <a:r>
              <a:rPr lang="pt-BR" sz="2000" dirty="0" smtClean="0">
                <a:latin typeface="Arial" panose="020B0604020202020204" pitchFamily="34" charset="0"/>
                <a:cs typeface="Arial" panose="020B0604020202020204" pitchFamily="34" charset="0"/>
              </a:rPr>
              <a:t>(</a:t>
            </a:r>
            <a:r>
              <a:rPr lang="pt-BR" sz="2000" dirty="0">
                <a:latin typeface="Arial" panose="020B0604020202020204" pitchFamily="34" charset="0"/>
                <a:cs typeface="Arial" panose="020B0604020202020204" pitchFamily="34" charset="0"/>
              </a:rPr>
              <a:t>NECESSITANDO HOMOLOGAÇÃO DA SOLUÇÃO PELO COMANDANTE- GERAL).</a:t>
            </a:r>
            <a:endParaRPr sz="2000" dirty="0">
              <a:latin typeface="Arial" panose="020B0604020202020204" pitchFamily="34" charset="0"/>
              <a:cs typeface="Arial" panose="020B0604020202020204" pitchFamily="34" charset="0"/>
            </a:endParaRPr>
          </a:p>
          <a:p>
            <a:pPr algn="just">
              <a:lnSpc>
                <a:spcPct val="107000"/>
              </a:lnSpc>
              <a:spcAft>
                <a:spcPts val="800"/>
              </a:spcAft>
              <a:defRPr/>
            </a:pPr>
            <a:endParaRPr lang="pt-BR" sz="1500" b="1" dirty="0">
              <a:latin typeface="Calibri"/>
              <a:ea typeface="Calibri"/>
              <a:cs typeface="Times New Roman"/>
            </a:endParaRPr>
          </a:p>
        </p:txBody>
      </p:sp>
    </p:spTree>
    <p:extLst>
      <p:ext uri="{BB962C8B-B14F-4D97-AF65-F5344CB8AC3E}">
        <p14:creationId xmlns:p14="http://schemas.microsoft.com/office/powerpoint/2010/main" val="12545485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91344" y="116633"/>
            <a:ext cx="931204" cy="1008112"/>
          </a:xfrm>
          <a:prstGeom prst="rect">
            <a:avLst/>
          </a:prstGeom>
        </p:spPr>
      </p:pic>
      <p:sp>
        <p:nvSpPr>
          <p:cNvPr id="5" name="CaixaDeTexto 3"/>
          <p:cNvSpPr txBox="1"/>
          <p:nvPr/>
        </p:nvSpPr>
        <p:spPr bwMode="auto">
          <a:xfrm>
            <a:off x="1487488" y="404664"/>
            <a:ext cx="10489331" cy="5479192"/>
          </a:xfrm>
          <a:prstGeom prst="rect">
            <a:avLst/>
          </a:prstGeom>
          <a:noFill/>
        </p:spPr>
        <p:txBody>
          <a:bodyPr wrap="square">
            <a:spAutoFit/>
          </a:bodyPr>
          <a:lstStyle/>
          <a:p>
            <a:r>
              <a:rPr lang="pt-BR" sz="2800" b="1" dirty="0"/>
              <a:t>DAS DISPOSIÇÕES FINAIS</a:t>
            </a:r>
            <a:endParaRPr lang="pt-BR" sz="2800" dirty="0"/>
          </a:p>
          <a:p>
            <a:pPr>
              <a:defRPr/>
            </a:pPr>
            <a:endParaRPr dirty="0"/>
          </a:p>
          <a:p>
            <a:pPr marL="342900" indent="-342900">
              <a:buFontTx/>
              <a:buChar char="-"/>
            </a:pPr>
            <a:r>
              <a:rPr lang="pt-BR" sz="2400" dirty="0" smtClean="0"/>
              <a:t>A </a:t>
            </a:r>
            <a:r>
              <a:rPr lang="pt-BR" sz="2400" dirty="0"/>
              <a:t>Homologação das sindicâncias é de competência da autoridade delegante</a:t>
            </a:r>
            <a:r>
              <a:rPr lang="pt-BR" sz="2400" dirty="0" smtClean="0"/>
              <a:t>.</a:t>
            </a:r>
          </a:p>
          <a:p>
            <a:pPr marL="342900" indent="-342900">
              <a:buFontTx/>
              <a:buChar char="-"/>
            </a:pPr>
            <a:endParaRPr lang="pt-BR" sz="2400" dirty="0"/>
          </a:p>
          <a:p>
            <a:pPr marL="342900" indent="-342900">
              <a:buFontTx/>
              <a:buChar char="-"/>
            </a:pPr>
            <a:r>
              <a:rPr lang="pt-BR" sz="2400" dirty="0" smtClean="0"/>
              <a:t>A </a:t>
            </a:r>
            <a:r>
              <a:rPr lang="pt-BR" sz="2400" dirty="0"/>
              <a:t>sindicância, depois de solucionada, a autoridade, remetê-los-á à Corregedoria do Corpo de Bombeiros Militar do Acre para reanálise da formalidade,  legalidade  e  oferecimento  de  Parecer (arquivamento</a:t>
            </a:r>
            <a:r>
              <a:rPr lang="pt-BR" sz="2400" dirty="0" smtClean="0"/>
              <a:t>).</a:t>
            </a:r>
          </a:p>
          <a:p>
            <a:endParaRPr lang="pt-BR" sz="2400" dirty="0" smtClean="0"/>
          </a:p>
          <a:p>
            <a:pPr marL="342900" indent="-342900">
              <a:buFontTx/>
              <a:buChar char="-"/>
            </a:pPr>
            <a:r>
              <a:rPr lang="pt-BR" sz="2400" dirty="0"/>
              <a:t>Discordando da solução dada à Sindicância e/ou ao recurso, o Comandante Geral (Corregedor Geral) poderá avocá-la e dar solução diferente, motivando e fundamentando sua decisão.</a:t>
            </a:r>
          </a:p>
          <a:p>
            <a:pPr marL="342900" indent="-342900">
              <a:buFontTx/>
              <a:buChar char="-"/>
            </a:pPr>
            <a:endParaRPr lang="pt-BR" sz="2400" dirty="0"/>
          </a:p>
          <a:p>
            <a:pPr algn="just">
              <a:lnSpc>
                <a:spcPct val="107000"/>
              </a:lnSpc>
              <a:spcAft>
                <a:spcPts val="800"/>
              </a:spcAft>
              <a:defRPr/>
            </a:pPr>
            <a:endParaRPr lang="pt-BR" sz="1500" b="1" dirty="0">
              <a:latin typeface="Calibri"/>
              <a:ea typeface="Calibri"/>
              <a:cs typeface="Times New Roman"/>
            </a:endParaRPr>
          </a:p>
        </p:txBody>
      </p:sp>
    </p:spTree>
    <p:extLst>
      <p:ext uri="{BB962C8B-B14F-4D97-AF65-F5344CB8AC3E}">
        <p14:creationId xmlns:p14="http://schemas.microsoft.com/office/powerpoint/2010/main" val="28119318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91344" y="142205"/>
            <a:ext cx="936104" cy="1126555"/>
          </a:xfrm>
          <a:prstGeom prst="rect">
            <a:avLst/>
          </a:prstGeom>
        </p:spPr>
      </p:pic>
      <p:sp>
        <p:nvSpPr>
          <p:cNvPr id="5" name="CaixaDeTexto 3"/>
          <p:cNvSpPr txBox="1"/>
          <p:nvPr/>
        </p:nvSpPr>
        <p:spPr bwMode="auto">
          <a:xfrm>
            <a:off x="1404771" y="281776"/>
            <a:ext cx="10489296" cy="5786969"/>
          </a:xfrm>
          <a:prstGeom prst="rect">
            <a:avLst/>
          </a:prstGeom>
          <a:noFill/>
        </p:spPr>
        <p:txBody>
          <a:bodyPr wrap="square">
            <a:spAutoFit/>
          </a:bodyPr>
          <a:lstStyle/>
          <a:p>
            <a:pPr algn="ctr">
              <a:defRPr/>
            </a:pPr>
            <a:r>
              <a:rPr lang="pt-BR" sz="2000" b="1" dirty="0">
                <a:latin typeface="Calibri"/>
                <a:ea typeface="Calibri"/>
                <a:cs typeface="Times New Roman"/>
              </a:rPr>
              <a:t>DOS </a:t>
            </a:r>
            <a:r>
              <a:rPr lang="pt-BR" sz="2000" b="1" dirty="0" smtClean="0">
                <a:latin typeface="Calibri"/>
                <a:ea typeface="Calibri"/>
                <a:cs typeface="Times New Roman"/>
              </a:rPr>
              <a:t>RECURSOS</a:t>
            </a:r>
          </a:p>
          <a:p>
            <a:pPr algn="ctr">
              <a:defRPr/>
            </a:pPr>
            <a:endParaRPr lang="pt-BR" b="1" dirty="0">
              <a:latin typeface="Calibri"/>
              <a:ea typeface="Calibri"/>
              <a:cs typeface="Times New Roman"/>
            </a:endParaRPr>
          </a:p>
          <a:p>
            <a:pPr algn="just">
              <a:defRPr/>
            </a:pPr>
            <a:r>
              <a:rPr lang="pt-BR" sz="1600" dirty="0"/>
              <a:t>Os recursos cabíveis no âmbito da apuração através de sindicância são aqueles previstos nos regulamentos internos e na legislação militar específica. </a:t>
            </a:r>
            <a:endParaRPr lang="pt-BR" sz="1600" b="1" dirty="0" smtClean="0">
              <a:latin typeface="Calibri"/>
              <a:ea typeface="Calibri"/>
              <a:cs typeface="Times New Roman"/>
            </a:endParaRPr>
          </a:p>
          <a:p>
            <a:pPr algn="just">
              <a:defRPr/>
            </a:pPr>
            <a:endParaRPr lang="pt-BR" sz="1600" b="1" dirty="0">
              <a:latin typeface="Calibri"/>
              <a:ea typeface="Calibri"/>
              <a:cs typeface="Times New Roman"/>
            </a:endParaRPr>
          </a:p>
          <a:p>
            <a:pPr algn="just">
              <a:defRPr/>
            </a:pPr>
            <a:r>
              <a:rPr lang="pt-BR" sz="1600" b="1" dirty="0" smtClean="0">
                <a:latin typeface="Calibri"/>
                <a:ea typeface="Calibri"/>
                <a:cs typeface="Times New Roman"/>
              </a:rPr>
              <a:t>PEDIDO </a:t>
            </a:r>
            <a:r>
              <a:rPr lang="pt-BR" sz="1600" b="1" dirty="0">
                <a:latin typeface="Calibri"/>
                <a:ea typeface="Calibri"/>
                <a:cs typeface="Times New Roman"/>
              </a:rPr>
              <a:t>DE RECONSIDERAÇÃO DE ATO: </a:t>
            </a:r>
            <a:r>
              <a:rPr lang="pt-BR" sz="1600" dirty="0"/>
              <a:t>recurso interposto pelo militar que se julgar injustiçado ou julgue militar subordinado seu injustiçado, direcionado a autoridade que praticou o ato, pedindo o reexame e/ou a reconsideração da punição. O pedido de reconsideração de ato deve ser encaminhado por meio da autoridade a quem o requerente estiver diretamente subordinado. PRAZO DOIS DIAS ÚTEIS A PARTIR DA CIÊNCIA DA PUNIÇÃO.</a:t>
            </a:r>
            <a:endParaRPr sz="1600" dirty="0"/>
          </a:p>
          <a:p>
            <a:pPr algn="just">
              <a:defRPr/>
            </a:pPr>
            <a:endParaRPr lang="pt-BR" sz="1600" dirty="0"/>
          </a:p>
          <a:p>
            <a:pPr algn="just">
              <a:defRPr/>
            </a:pPr>
            <a:endParaRPr lang="pt-BR" sz="1600" dirty="0"/>
          </a:p>
          <a:p>
            <a:pPr algn="just">
              <a:defRPr/>
            </a:pPr>
            <a:r>
              <a:rPr lang="pt-BR" sz="1600" b="1" dirty="0"/>
              <a:t>A QUEIXA: </a:t>
            </a:r>
            <a:r>
              <a:rPr lang="pt-BR" sz="1600" dirty="0"/>
              <a:t>Queixa é o recurso disciplinar, redigido sob forma de oficio ou parte, interposto pelo militar que se julgue injustiçado, dirigido diretamente ao superior imediato da autoridade contra quem é apresentada a queixa. Após a reconsideração de ato. Prazo máximo de quatro dias úteis. </a:t>
            </a:r>
            <a:endParaRPr sz="1600" dirty="0"/>
          </a:p>
          <a:p>
            <a:pPr algn="just">
              <a:defRPr/>
            </a:pPr>
            <a:endParaRPr lang="pt-BR" sz="1600" b="1" dirty="0">
              <a:latin typeface="Calibri"/>
              <a:ea typeface="Calibri"/>
              <a:cs typeface="Times New Roman"/>
            </a:endParaRPr>
          </a:p>
          <a:p>
            <a:pPr algn="just">
              <a:defRPr/>
            </a:pPr>
            <a:endParaRPr lang="pt-BR" sz="1600" b="1" dirty="0">
              <a:latin typeface="Calibri"/>
              <a:ea typeface="Calibri"/>
              <a:cs typeface="Times New Roman"/>
            </a:endParaRPr>
          </a:p>
          <a:p>
            <a:pPr algn="just">
              <a:defRPr/>
            </a:pPr>
            <a:r>
              <a:rPr lang="pt-BR" sz="1600" b="1" dirty="0"/>
              <a:t>A REPRESENTAÇÃO:</a:t>
            </a:r>
            <a:r>
              <a:rPr lang="pt-BR" sz="1600" dirty="0"/>
              <a:t> Representação é o recurso disciplinar, redigido sob forma de oficio ou parte, interposto por autoridade que julgue subordinado seu, estar sendo vitima de injustiça ou prejudicado em seus direitos, por ato de autoridade superior.</a:t>
            </a:r>
            <a:endParaRPr sz="1600" dirty="0"/>
          </a:p>
          <a:p>
            <a:pPr algn="just">
              <a:defRPr/>
            </a:pPr>
            <a:endParaRPr lang="pt-BR" sz="1500" b="1" dirty="0">
              <a:latin typeface="Calibri"/>
              <a:ea typeface="Calibri"/>
              <a:cs typeface="Times New Roman"/>
            </a:endParaRPr>
          </a:p>
          <a:p>
            <a:pPr>
              <a:defRPr/>
            </a:pPr>
            <a:endParaRPr lang="pt-BR" sz="1500" b="1" dirty="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188640"/>
            <a:ext cx="976468" cy="1198563"/>
          </a:xfrm>
          <a:prstGeom prst="rect">
            <a:avLst/>
          </a:prstGeom>
        </p:spPr>
      </p:pic>
      <p:sp>
        <p:nvSpPr>
          <p:cNvPr id="5" name="CaixaDeTexto 3"/>
          <p:cNvSpPr txBox="1"/>
          <p:nvPr/>
        </p:nvSpPr>
        <p:spPr bwMode="auto">
          <a:xfrm>
            <a:off x="1383836" y="332656"/>
            <a:ext cx="10489296" cy="1912062"/>
          </a:xfrm>
          <a:prstGeom prst="rect">
            <a:avLst/>
          </a:prstGeom>
          <a:noFill/>
        </p:spPr>
        <p:txBody>
          <a:bodyPr wrap="square">
            <a:spAutoFit/>
          </a:bodyPr>
          <a:lstStyle/>
          <a:p>
            <a:pPr algn="ctr">
              <a:lnSpc>
                <a:spcPct val="107000"/>
              </a:lnSpc>
              <a:spcAft>
                <a:spcPts val="800"/>
              </a:spcAft>
              <a:defRPr/>
            </a:pPr>
            <a:r>
              <a:rPr lang="pt-BR" sz="2000" b="1" dirty="0">
                <a:latin typeface="Calibri"/>
                <a:ea typeface="Calibri"/>
                <a:cs typeface="Times New Roman"/>
              </a:rPr>
              <a:t>IMPORTANTE</a:t>
            </a:r>
            <a:endParaRPr sz="2000" dirty="0"/>
          </a:p>
          <a:p>
            <a:pPr algn="ctr">
              <a:lnSpc>
                <a:spcPct val="107000"/>
              </a:lnSpc>
              <a:spcAft>
                <a:spcPts val="800"/>
              </a:spcAft>
              <a:defRPr/>
            </a:pPr>
            <a:r>
              <a:rPr lang="pt-BR" sz="2000" dirty="0"/>
              <a:t>Será assegurado ao sindicado, a qualquer tempo, constituir advogado.</a:t>
            </a:r>
            <a:endParaRPr sz="2000" dirty="0"/>
          </a:p>
          <a:p>
            <a:pPr algn="ctr">
              <a:lnSpc>
                <a:spcPct val="107000"/>
              </a:lnSpc>
              <a:spcAft>
                <a:spcPts val="800"/>
              </a:spcAft>
              <a:defRPr/>
            </a:pPr>
            <a:r>
              <a:rPr lang="pt-BR" sz="2000" b="1" dirty="0">
                <a:latin typeface="Calibri"/>
                <a:ea typeface="Calibri"/>
                <a:cs typeface="Times New Roman"/>
              </a:rPr>
              <a:t>É OBRIGATÓRIO A PRESENÇA DO ADVOGADO?</a:t>
            </a:r>
            <a:endParaRPr sz="2000" dirty="0"/>
          </a:p>
          <a:p>
            <a:pPr>
              <a:defRPr/>
            </a:pPr>
            <a:endParaRPr lang="pt-BR" sz="1800" b="1" dirty="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
        <p:nvSpPr>
          <p:cNvPr id="6" name="Retângulo 1"/>
          <p:cNvSpPr/>
          <p:nvPr/>
        </p:nvSpPr>
        <p:spPr bwMode="auto">
          <a:xfrm>
            <a:off x="2055976" y="1997412"/>
            <a:ext cx="9505056" cy="1754326"/>
          </a:xfrm>
          <a:prstGeom prst="rect">
            <a:avLst/>
          </a:prstGeom>
        </p:spPr>
        <p:txBody>
          <a:bodyPr wrap="square">
            <a:spAutoFit/>
          </a:bodyPr>
          <a:lstStyle/>
          <a:p>
            <a:pPr>
              <a:defRPr/>
            </a:pPr>
            <a:r>
              <a:rPr lang="pt-BR" b="1" dirty="0"/>
              <a:t>cancelamento da súmula 343/STJ</a:t>
            </a:r>
            <a:endParaRPr lang="pt-BR" dirty="0"/>
          </a:p>
          <a:p>
            <a:pPr>
              <a:defRPr/>
            </a:pPr>
            <a:endParaRPr lang="pt-BR" dirty="0"/>
          </a:p>
          <a:p>
            <a:pPr>
              <a:defRPr/>
            </a:pPr>
            <a:r>
              <a:rPr lang="pt-BR" dirty="0"/>
              <a:t>“É obrigatória a presença de advogado em todas as fases do processo administrativo disciplinar”.</a:t>
            </a:r>
            <a:endParaRPr dirty="0"/>
          </a:p>
          <a:p>
            <a:pPr>
              <a:defRPr/>
            </a:pPr>
            <a:r>
              <a:rPr lang="pt-BR" dirty="0"/>
              <a:t>(SÚMULA 343, TERCEIRA SEÇÃO, julgado em 12/09/2007, DJ 21/09/2007, p. 334)</a:t>
            </a:r>
            <a:endParaRPr dirty="0"/>
          </a:p>
          <a:p>
            <a:pPr>
              <a:defRPr/>
            </a:pPr>
            <a:endParaRPr lang="pt-BR" b="1" dirty="0">
              <a:latin typeface="Calibri"/>
              <a:ea typeface="Calibri"/>
              <a:cs typeface="Times New Roman"/>
            </a:endParaRPr>
          </a:p>
        </p:txBody>
      </p:sp>
      <p:sp>
        <p:nvSpPr>
          <p:cNvPr id="7" name="Retângulo 5"/>
          <p:cNvSpPr/>
          <p:nvPr/>
        </p:nvSpPr>
        <p:spPr bwMode="auto">
          <a:xfrm>
            <a:off x="4655840" y="3751738"/>
            <a:ext cx="3441968" cy="369332"/>
          </a:xfrm>
          <a:prstGeom prst="rect">
            <a:avLst/>
          </a:prstGeom>
        </p:spPr>
        <p:txBody>
          <a:bodyPr wrap="none">
            <a:spAutoFit/>
          </a:bodyPr>
          <a:lstStyle/>
          <a:p>
            <a:pPr>
              <a:defRPr/>
            </a:pPr>
            <a:r>
              <a:rPr lang="pt-BR" b="1" dirty="0">
                <a:latin typeface="Calibri"/>
                <a:ea typeface="Calibri"/>
                <a:cs typeface="Times New Roman"/>
              </a:rPr>
              <a:t>QUAL POSICIONAMENTO DO STF?</a:t>
            </a:r>
            <a:endParaRPr lang="pt-BR" dirty="0"/>
          </a:p>
        </p:txBody>
      </p:sp>
      <p:sp>
        <p:nvSpPr>
          <p:cNvPr id="8" name="Retângulo 6"/>
          <p:cNvSpPr/>
          <p:nvPr/>
        </p:nvSpPr>
        <p:spPr bwMode="auto">
          <a:xfrm>
            <a:off x="2055976" y="4644765"/>
            <a:ext cx="9145016" cy="1754326"/>
          </a:xfrm>
          <a:prstGeom prst="rect">
            <a:avLst/>
          </a:prstGeom>
        </p:spPr>
        <p:txBody>
          <a:bodyPr wrap="square">
            <a:spAutoFit/>
          </a:bodyPr>
          <a:lstStyle/>
          <a:p>
            <a:pPr>
              <a:defRPr/>
            </a:pPr>
            <a:r>
              <a:rPr lang="pt-BR" b="1" dirty="0"/>
              <a:t>Súmula Vinculante 5</a:t>
            </a:r>
            <a:r>
              <a:rPr lang="pt-BR" dirty="0"/>
              <a:t> </a:t>
            </a:r>
            <a:endParaRPr dirty="0"/>
          </a:p>
          <a:p>
            <a:pPr>
              <a:defRPr/>
            </a:pPr>
            <a:endParaRPr lang="pt-BR" b="1" dirty="0">
              <a:latin typeface="Calibri"/>
              <a:ea typeface="Calibri"/>
              <a:cs typeface="Times New Roman"/>
            </a:endParaRPr>
          </a:p>
          <a:p>
            <a:pPr>
              <a:defRPr/>
            </a:pPr>
            <a:r>
              <a:rPr lang="pt-BR" dirty="0"/>
              <a:t>“A falta de defesa técnica por advogado no processo administrativo disciplinar não ofende a Constituição”.</a:t>
            </a:r>
            <a:endParaRPr dirty="0"/>
          </a:p>
          <a:p>
            <a:pPr>
              <a:defRPr/>
            </a:pPr>
            <a:r>
              <a:rPr lang="pt-BR" dirty="0"/>
              <a:t>(Súmula Vinculante 5, STF, Sessão Plenária de 07/05/2008. Pub. </a:t>
            </a:r>
            <a:r>
              <a:rPr lang="pt-BR" dirty="0" err="1"/>
              <a:t>DJe</a:t>
            </a:r>
            <a:r>
              <a:rPr lang="pt-BR" dirty="0"/>
              <a:t> nº 88 de 16/05/2008, DOU de 16/05/2008.	</a:t>
            </a:r>
            <a:endParaRPr dirty="0"/>
          </a:p>
        </p:txBody>
      </p:sp>
    </p:spTree>
    <p:extLst>
      <p:ext uri="{BB962C8B-B14F-4D97-AF65-F5344CB8AC3E}">
        <p14:creationId xmlns:p14="http://schemas.microsoft.com/office/powerpoint/2010/main" val="35909931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5" name="CaixaDeTexto 3"/>
          <p:cNvSpPr txBox="1"/>
          <p:nvPr/>
        </p:nvSpPr>
        <p:spPr bwMode="auto">
          <a:xfrm>
            <a:off x="1067376" y="2581942"/>
            <a:ext cx="10489296" cy="2429191"/>
          </a:xfrm>
          <a:prstGeom prst="rect">
            <a:avLst/>
          </a:prstGeom>
          <a:noFill/>
        </p:spPr>
        <p:txBody>
          <a:bodyPr wrap="square">
            <a:spAutoFit/>
          </a:bodyPr>
          <a:lstStyle/>
          <a:p>
            <a:pPr algn="just">
              <a:lnSpc>
                <a:spcPct val="107000"/>
              </a:lnSpc>
              <a:spcAft>
                <a:spcPts val="800"/>
              </a:spcAft>
              <a:defRPr/>
            </a:pPr>
            <a:endParaRPr lang="pt-BR" sz="1500" b="1" dirty="0">
              <a:latin typeface="Calibri"/>
              <a:ea typeface="Calibri"/>
              <a:cs typeface="Times New Roman"/>
            </a:endParaRPr>
          </a:p>
          <a:p>
            <a:pPr algn="just">
              <a:lnSpc>
                <a:spcPct val="107000"/>
              </a:lnSpc>
              <a:spcAft>
                <a:spcPts val="800"/>
              </a:spcAft>
              <a:defRPr/>
            </a:pPr>
            <a:r>
              <a:rPr lang="pt-BR" sz="2400" dirty="0"/>
              <a:t>Princípio da inafastabilidade da jurisdição, ART. 5º XXXV, CF:</a:t>
            </a:r>
            <a:endParaRPr dirty="0"/>
          </a:p>
          <a:p>
            <a:pPr algn="just">
              <a:lnSpc>
                <a:spcPct val="107000"/>
              </a:lnSpc>
              <a:spcAft>
                <a:spcPts val="800"/>
              </a:spcAft>
              <a:defRPr/>
            </a:pPr>
            <a:endParaRPr lang="pt-BR" sz="1500" b="1" dirty="0">
              <a:latin typeface="Calibri"/>
              <a:ea typeface="Calibri"/>
              <a:cs typeface="Times New Roman"/>
            </a:endParaRPr>
          </a:p>
          <a:p>
            <a:pPr algn="just">
              <a:lnSpc>
                <a:spcPct val="107000"/>
              </a:lnSpc>
              <a:spcAft>
                <a:spcPts val="800"/>
              </a:spcAft>
              <a:defRPr/>
            </a:pPr>
            <a:r>
              <a:rPr lang="pt-BR" sz="1600" dirty="0"/>
              <a:t>“</a:t>
            </a:r>
            <a:r>
              <a:rPr lang="pt-BR" sz="2400" dirty="0"/>
              <a:t>A lei não excluirá da apreciação do Poder Judiciário lesão ou ameaça a direito”.</a:t>
            </a:r>
            <a:endParaRPr sz="2400" dirty="0"/>
          </a:p>
          <a:p>
            <a:pPr algn="just">
              <a:lnSpc>
                <a:spcPct val="107000"/>
              </a:lnSpc>
              <a:spcAft>
                <a:spcPts val="800"/>
              </a:spcAft>
              <a:defRPr/>
            </a:pPr>
            <a:endParaRPr lang="pt-BR" sz="1500" b="1" dirty="0">
              <a:latin typeface="Calibri"/>
              <a:ea typeface="Calibri"/>
              <a:cs typeface="Times New Roman"/>
            </a:endParaRPr>
          </a:p>
        </p:txBody>
      </p:sp>
      <p:sp>
        <p:nvSpPr>
          <p:cNvPr id="7" name="Retângulo 2"/>
          <p:cNvSpPr/>
          <p:nvPr/>
        </p:nvSpPr>
        <p:spPr bwMode="auto">
          <a:xfrm>
            <a:off x="1775520" y="1403751"/>
            <a:ext cx="9073008" cy="882678"/>
          </a:xfrm>
          <a:prstGeom prst="rect">
            <a:avLst/>
          </a:prstGeom>
        </p:spPr>
        <p:txBody>
          <a:bodyPr wrap="square">
            <a:spAutoFit/>
          </a:bodyPr>
          <a:lstStyle/>
          <a:p>
            <a:pPr algn="just">
              <a:lnSpc>
                <a:spcPct val="107000"/>
              </a:lnSpc>
              <a:spcAft>
                <a:spcPts val="800"/>
              </a:spcAft>
              <a:defRPr/>
            </a:pPr>
            <a:r>
              <a:rPr lang="pt-BR" sz="2400" b="1" dirty="0">
                <a:latin typeface="Calibri"/>
                <a:ea typeface="Calibri"/>
                <a:cs typeface="Times New Roman"/>
              </a:rPr>
              <a:t>PARA BUSCAR TUTELA JURISDICIONAL, PRECISA DE AUTORIZAÇÃO DO SUPERIOR HIERÁRQUICO?</a:t>
            </a:r>
            <a:endParaRPr lang="pt-BR" sz="2400" dirty="0"/>
          </a:p>
        </p:txBody>
      </p:sp>
      <p:sp>
        <p:nvSpPr>
          <p:cNvPr id="8" name="Retângulo 5"/>
          <p:cNvSpPr/>
          <p:nvPr/>
        </p:nvSpPr>
        <p:spPr bwMode="auto">
          <a:xfrm>
            <a:off x="1991544" y="5157192"/>
            <a:ext cx="7584504" cy="882678"/>
          </a:xfrm>
          <a:prstGeom prst="rect">
            <a:avLst/>
          </a:prstGeom>
        </p:spPr>
        <p:txBody>
          <a:bodyPr wrap="square">
            <a:spAutoFit/>
          </a:bodyPr>
          <a:lstStyle/>
          <a:p>
            <a:pPr algn="just">
              <a:lnSpc>
                <a:spcPct val="107000"/>
              </a:lnSpc>
              <a:spcAft>
                <a:spcPts val="800"/>
              </a:spcAft>
              <a:defRPr/>
            </a:pPr>
            <a:r>
              <a:rPr lang="pt-BR" sz="2400" dirty="0"/>
              <a:t>ITEM 129 RELAÇÃO DE TRANSGRESSÕES DO RDCBMAC. Inconstitucional. (</a:t>
            </a:r>
            <a:r>
              <a:rPr lang="pt-BR" sz="2400" b="1" dirty="0"/>
              <a:t>Grifos nossos)</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3352" y="260648"/>
            <a:ext cx="931204" cy="991964"/>
          </a:xfrm>
          <a:prstGeom prst="rect">
            <a:avLst/>
          </a:prstGeom>
        </p:spPr>
      </p:pic>
      <p:sp>
        <p:nvSpPr>
          <p:cNvPr id="7" name="Retângulo 2"/>
          <p:cNvSpPr/>
          <p:nvPr/>
        </p:nvSpPr>
        <p:spPr bwMode="auto">
          <a:xfrm>
            <a:off x="1775520" y="1403751"/>
            <a:ext cx="9073008" cy="7031861"/>
          </a:xfrm>
          <a:prstGeom prst="rect">
            <a:avLst/>
          </a:prstGeom>
        </p:spPr>
        <p:txBody>
          <a:bodyPr wrap="square">
            <a:spAutoFit/>
          </a:bodyPr>
          <a:lstStyle/>
          <a:p>
            <a:pPr algn="just">
              <a:lnSpc>
                <a:spcPct val="107000"/>
              </a:lnSpc>
              <a:spcAft>
                <a:spcPts val="800"/>
              </a:spcAft>
              <a:defRPr/>
            </a:pPr>
            <a:r>
              <a:rPr lang="pt-BR" sz="2400" b="1" dirty="0" smtClean="0">
                <a:latin typeface="Calibri"/>
                <a:cs typeface="Times New Roman"/>
              </a:rPr>
              <a:t>REFERÊNCIAS BIBLIOGRÁFICAS:</a:t>
            </a:r>
          </a:p>
          <a:p>
            <a:pPr algn="just">
              <a:lnSpc>
                <a:spcPct val="107000"/>
              </a:lnSpc>
              <a:spcAft>
                <a:spcPts val="800"/>
              </a:spcAft>
              <a:defRPr/>
            </a:pPr>
            <a:endParaRPr lang="pt-BR" sz="2400" b="1" dirty="0" smtClean="0">
              <a:latin typeface="Calibri"/>
              <a:cs typeface="Times New Roman"/>
            </a:endParaRPr>
          </a:p>
          <a:p>
            <a:pPr marL="285750" indent="-285750" algn="just">
              <a:lnSpc>
                <a:spcPct val="107000"/>
              </a:lnSpc>
              <a:spcAft>
                <a:spcPts val="800"/>
              </a:spcAft>
              <a:buFontTx/>
              <a:buChar char="-"/>
              <a:defRPr/>
            </a:pPr>
            <a:r>
              <a:rPr lang="pt-BR" sz="1400" dirty="0" smtClean="0">
                <a:latin typeface="Calibri" panose="020F0502020204030204" pitchFamily="34" charset="0"/>
                <a:cs typeface="Calibri" panose="020F0502020204030204" pitchFamily="34" charset="0"/>
              </a:rPr>
              <a:t>Instrução Normativa (IN-02/DEI-CCB-CBMAC);</a:t>
            </a:r>
          </a:p>
          <a:p>
            <a:pPr algn="just">
              <a:lnSpc>
                <a:spcPct val="107000"/>
              </a:lnSpc>
              <a:spcAft>
                <a:spcPts val="800"/>
              </a:spcAft>
              <a:defRPr/>
            </a:pPr>
            <a:endParaRPr lang="pt-BR" sz="1400" dirty="0" smtClean="0">
              <a:latin typeface="Calibri" panose="020F0502020204030204" pitchFamily="34" charset="0"/>
              <a:cs typeface="Calibri" panose="020F0502020204030204" pitchFamily="34" charset="0"/>
            </a:endParaRPr>
          </a:p>
          <a:p>
            <a:pPr marL="285750" indent="-285750" algn="just">
              <a:lnSpc>
                <a:spcPct val="107000"/>
              </a:lnSpc>
              <a:spcAft>
                <a:spcPts val="800"/>
              </a:spcAft>
              <a:buFontTx/>
              <a:buChar char="-"/>
              <a:defRPr/>
            </a:pPr>
            <a:r>
              <a:rPr lang="pt-BR" sz="1400" dirty="0">
                <a:latin typeface="Calibri" panose="020F0502020204030204" pitchFamily="34" charset="0"/>
                <a:cs typeface="Calibri" panose="020F0502020204030204" pitchFamily="34" charset="0"/>
              </a:rPr>
              <a:t> </a:t>
            </a:r>
            <a:r>
              <a:rPr lang="pt-BR" sz="1400" dirty="0" smtClean="0">
                <a:latin typeface="Calibri" panose="020F0502020204030204" pitchFamily="34" charset="0"/>
                <a:cs typeface="Calibri" panose="020F0502020204030204" pitchFamily="34" charset="0"/>
              </a:rPr>
              <a:t>Jurisprudência/STF. Disponível em: </a:t>
            </a:r>
            <a:r>
              <a:rPr lang="pt-BR" sz="1400" dirty="0" smtClean="0">
                <a:latin typeface="Calibri" panose="020F0502020204030204" pitchFamily="34" charset="0"/>
                <a:cs typeface="Calibri" panose="020F0502020204030204" pitchFamily="34" charset="0"/>
                <a:hlinkClick r:id="rId3"/>
              </a:rPr>
              <a:t>https</a:t>
            </a:r>
            <a:r>
              <a:rPr lang="pt-BR" sz="1400" dirty="0">
                <a:latin typeface="Calibri" panose="020F0502020204030204" pitchFamily="34" charset="0"/>
                <a:cs typeface="Calibri" panose="020F0502020204030204" pitchFamily="34" charset="0"/>
                <a:hlinkClick r:id="rId3"/>
              </a:rPr>
              <a:t>://portal.stf.jus.br/jurisprudencia</a:t>
            </a:r>
            <a:r>
              <a:rPr lang="pt-BR" sz="1400" dirty="0" smtClean="0">
                <a:latin typeface="Calibri" panose="020F0502020204030204" pitchFamily="34" charset="0"/>
                <a:cs typeface="Calibri" panose="020F0502020204030204" pitchFamily="34" charset="0"/>
                <a:hlinkClick r:id="rId3"/>
              </a:rPr>
              <a:t>/</a:t>
            </a:r>
            <a:r>
              <a:rPr lang="pt-BR" sz="1400" dirty="0" smtClean="0">
                <a:latin typeface="Calibri" panose="020F0502020204030204" pitchFamily="34" charset="0"/>
                <a:cs typeface="Calibri" panose="020F0502020204030204" pitchFamily="34" charset="0"/>
              </a:rPr>
              <a:t>. Acesso em: 03.08.2022;</a:t>
            </a:r>
          </a:p>
          <a:p>
            <a:pPr algn="just">
              <a:lnSpc>
                <a:spcPct val="107000"/>
              </a:lnSpc>
              <a:spcAft>
                <a:spcPts val="800"/>
              </a:spcAft>
              <a:defRPr/>
            </a:pPr>
            <a:endParaRPr lang="pt-BR" sz="1400" dirty="0" smtClean="0">
              <a:latin typeface="Calibri" panose="020F0502020204030204" pitchFamily="34" charset="0"/>
              <a:cs typeface="Calibri" panose="020F0502020204030204" pitchFamily="34" charset="0"/>
            </a:endParaRPr>
          </a:p>
          <a:p>
            <a:pPr marL="285750" indent="-285750" algn="just">
              <a:lnSpc>
                <a:spcPct val="107000"/>
              </a:lnSpc>
              <a:spcAft>
                <a:spcPts val="800"/>
              </a:spcAft>
              <a:buFontTx/>
              <a:buChar char="-"/>
              <a:defRPr/>
            </a:pPr>
            <a:r>
              <a:rPr lang="pt-BR" sz="1400" dirty="0" smtClean="0">
                <a:latin typeface="Calibri" panose="020F0502020204030204" pitchFamily="34" charset="0"/>
                <a:cs typeface="Calibri" panose="020F0502020204030204" pitchFamily="34" charset="0"/>
              </a:rPr>
              <a:t>Regulamento Disciplinar do Corpo de Bombeiros Militar do Estado do Acre (RDCBMAC);</a:t>
            </a:r>
          </a:p>
          <a:p>
            <a:pPr algn="just">
              <a:lnSpc>
                <a:spcPct val="107000"/>
              </a:lnSpc>
              <a:spcAft>
                <a:spcPts val="800"/>
              </a:spcAft>
              <a:defRPr/>
            </a:pPr>
            <a:endParaRPr lang="pt-BR" sz="1400" dirty="0" smtClean="0">
              <a:latin typeface="Calibri" panose="020F0502020204030204" pitchFamily="34" charset="0"/>
              <a:cs typeface="Calibri" panose="020F0502020204030204" pitchFamily="34" charset="0"/>
            </a:endParaRPr>
          </a:p>
          <a:p>
            <a:pPr marL="285750" indent="-285750">
              <a:lnSpc>
                <a:spcPct val="107000"/>
              </a:lnSpc>
              <a:spcAft>
                <a:spcPts val="800"/>
              </a:spcAft>
              <a:buFontTx/>
              <a:buChar char="-"/>
              <a:defRPr/>
            </a:pPr>
            <a:r>
              <a:rPr lang="pt-BR" sz="1400" dirty="0" smtClean="0">
                <a:latin typeface="Calibri" panose="020F0502020204030204" pitchFamily="34" charset="0"/>
                <a:cs typeface="Calibri" panose="020F0502020204030204" pitchFamily="34" charset="0"/>
              </a:rPr>
              <a:t>BRASIL, Constituição Federal/88. Disponível em: </a:t>
            </a:r>
            <a:r>
              <a:rPr lang="pt-BR" sz="1400" dirty="0" smtClean="0">
                <a:latin typeface="Calibri" panose="020F0502020204030204" pitchFamily="34" charset="0"/>
                <a:cs typeface="Calibri" panose="020F0502020204030204" pitchFamily="34" charset="0"/>
                <a:hlinkClick r:id="rId4"/>
              </a:rPr>
              <a:t>http</a:t>
            </a:r>
            <a:r>
              <a:rPr lang="pt-BR" sz="1400" dirty="0">
                <a:latin typeface="Calibri" panose="020F0502020204030204" pitchFamily="34" charset="0"/>
                <a:cs typeface="Calibri" panose="020F0502020204030204" pitchFamily="34" charset="0"/>
                <a:hlinkClick r:id="rId4"/>
              </a:rPr>
              <a:t>://</a:t>
            </a:r>
            <a:r>
              <a:rPr lang="pt-BR" sz="1400" dirty="0" smtClean="0">
                <a:latin typeface="Calibri" panose="020F0502020204030204" pitchFamily="34" charset="0"/>
                <a:cs typeface="Calibri" panose="020F0502020204030204" pitchFamily="34" charset="0"/>
                <a:hlinkClick r:id="rId4"/>
              </a:rPr>
              <a:t>www.planalto.gov.br/ccivil_03/constituicao/constituicaocompilado.htm</a:t>
            </a:r>
            <a:r>
              <a:rPr lang="pt-BR" sz="1400" dirty="0" smtClean="0">
                <a:latin typeface="Calibri" panose="020F0502020204030204" pitchFamily="34" charset="0"/>
                <a:cs typeface="Calibri" panose="020F0502020204030204" pitchFamily="34" charset="0"/>
              </a:rPr>
              <a:t>. Acesso em: 03.08.2022.</a:t>
            </a:r>
            <a:endParaRPr lang="pt-BR" sz="1400" dirty="0">
              <a:latin typeface="Calibri" panose="020F0502020204030204" pitchFamily="34" charset="0"/>
              <a:cs typeface="Calibri" panose="020F0502020204030204" pitchFamily="34" charset="0"/>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b="1" dirty="0" smtClean="0">
              <a:latin typeface="Calibri"/>
              <a:cs typeface="Times New Roman"/>
            </a:endParaRPr>
          </a:p>
          <a:p>
            <a:pPr algn="just">
              <a:lnSpc>
                <a:spcPct val="107000"/>
              </a:lnSpc>
              <a:spcAft>
                <a:spcPts val="800"/>
              </a:spcAft>
              <a:defRPr/>
            </a:pPr>
            <a:endParaRPr lang="pt-BR" sz="2400" b="1" dirty="0">
              <a:latin typeface="Calibri"/>
              <a:cs typeface="Times New Roman"/>
            </a:endParaRPr>
          </a:p>
          <a:p>
            <a:pPr algn="just">
              <a:lnSpc>
                <a:spcPct val="107000"/>
              </a:lnSpc>
              <a:spcAft>
                <a:spcPts val="800"/>
              </a:spcAft>
              <a:defRPr/>
            </a:pPr>
            <a:endParaRPr lang="pt-BR" sz="2400" dirty="0"/>
          </a:p>
        </p:txBody>
      </p:sp>
    </p:spTree>
    <p:extLst>
      <p:ext uri="{BB962C8B-B14F-4D97-AF65-F5344CB8AC3E}">
        <p14:creationId xmlns:p14="http://schemas.microsoft.com/office/powerpoint/2010/main" val="10987840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5" y="0"/>
            <a:ext cx="12192000" cy="6858000"/>
          </a:xfrm>
          <a:prstGeom prst="rect">
            <a:avLst/>
          </a:prstGeom>
          <a:noFill/>
          <a:ln w="190500" cap="rnd">
            <a:noFill/>
          </a:ln>
          <a:effectLst/>
          <a:scene3d>
            <a:camera prst="orthographicFront">
              <a:rot lat="0" lon="0" rev="0"/>
            </a:camera>
            <a:lightRig rig="chilly" dir="t">
              <a:rot lat="0" lon="0" rev="18480000"/>
            </a:lightRig>
          </a:scene3d>
          <a:sp3d prstMaterial="clear">
            <a:bevelT h="63500"/>
          </a:sp3d>
        </p:spPr>
      </p:pic>
      <p:sp>
        <p:nvSpPr>
          <p:cNvPr id="4" name="CaixaDeTexto 3"/>
          <p:cNvSpPr txBox="1"/>
          <p:nvPr/>
        </p:nvSpPr>
        <p:spPr>
          <a:xfrm>
            <a:off x="8447584" y="5949280"/>
            <a:ext cx="3744416" cy="292388"/>
          </a:xfrm>
          <a:prstGeom prst="rect">
            <a:avLst/>
          </a:prstGeom>
          <a:noFill/>
        </p:spPr>
        <p:txBody>
          <a:bodyPr wrap="square" rtlCol="0">
            <a:spAutoFit/>
          </a:bodyPr>
          <a:lstStyle/>
          <a:p>
            <a:r>
              <a:rPr lang="pt-BR" sz="1300" dirty="0" smtClean="0">
                <a:latin typeface="Copperplate Gothic Light" panose="020E0507020206020404" pitchFamily="34" charset="0"/>
              </a:rPr>
              <a:t>“FIAT </a:t>
            </a:r>
            <a:r>
              <a:rPr lang="pt-BR" sz="1300" dirty="0" smtClean="0">
                <a:latin typeface="Copperplate Gothic Light" panose="020E0507020206020404" pitchFamily="34" charset="0"/>
              </a:rPr>
              <a:t>JUSTITIA, ET PEREAT </a:t>
            </a:r>
            <a:r>
              <a:rPr lang="pt-BR" sz="1300" dirty="0" smtClean="0">
                <a:latin typeface="Copperplate Gothic Light" panose="020E0507020206020404" pitchFamily="34" charset="0"/>
              </a:rPr>
              <a:t>MUNDUS”</a:t>
            </a:r>
            <a:endParaRPr lang="pt-BR" sz="1300" dirty="0">
              <a:latin typeface="Copperplate Gothic Light" panose="020E0507020206020404" pitchFamily="34" charset="0"/>
            </a:endParaRPr>
          </a:p>
        </p:txBody>
      </p:sp>
      <p:sp>
        <p:nvSpPr>
          <p:cNvPr id="2" name="CaixaDeTexto 1"/>
          <p:cNvSpPr txBox="1"/>
          <p:nvPr/>
        </p:nvSpPr>
        <p:spPr>
          <a:xfrm>
            <a:off x="983432" y="3573016"/>
            <a:ext cx="9289032" cy="400110"/>
          </a:xfrm>
          <a:prstGeom prst="rect">
            <a:avLst/>
          </a:prstGeom>
          <a:noFill/>
          <a:ln w="34925">
            <a:solidFill>
              <a:srgbClr val="FFFFFF"/>
            </a:solidFill>
          </a:ln>
          <a:effectLst>
            <a:outerShdw blurRad="50800" dist="38100" dir="10800000" algn="r" rotWithShape="0">
              <a:prstClr val="black">
                <a:alpha val="40000"/>
              </a:prstClr>
            </a:outerShdw>
            <a:reflection blurRad="6350" stA="50000" endA="295" endPos="92000" dist="101600" dir="5400000" sy="-100000" algn="bl" rotWithShape="0"/>
          </a:effectLst>
          <a:scene3d>
            <a:camera prst="isometricTopUp"/>
            <a:lightRig rig="threePt" dir="t">
              <a:rot lat="0" lon="0" rev="0"/>
            </a:lightRig>
          </a:scene3d>
          <a:sp3d extrusionH="38100" prstMaterial="clear">
            <a:bevelB prst="softRound"/>
          </a:sp3d>
        </p:spPr>
        <p:txBody>
          <a:bodyPr wrap="square" rtlCol="0">
            <a:spAutoFit/>
          </a:bodyPr>
          <a:lstStyle/>
          <a:p>
            <a:r>
              <a:rPr lang="pt-BR" sz="2000" dirty="0" smtClean="0">
                <a:latin typeface="Copperplate Gothic Light" panose="020E0507020206020404" pitchFamily="34" charset="0"/>
                <a:ea typeface="Tahoma" panose="020B0604030504040204" pitchFamily="34" charset="0"/>
                <a:cs typeface="Tahoma" panose="020B0604030504040204" pitchFamily="34" charset="0"/>
              </a:rPr>
              <a:t>Você é o resultado de todas as vezes que não se permitiu desistir!</a:t>
            </a:r>
            <a:r>
              <a:rPr lang="pt-BR" dirty="0" smtClean="0"/>
              <a:t> </a:t>
            </a:r>
            <a:endParaRPr lang="pt-BR" dirty="0"/>
          </a:p>
        </p:txBody>
      </p:sp>
      <p:sp>
        <p:nvSpPr>
          <p:cNvPr id="5" name="CaixaDeTexto 4"/>
          <p:cNvSpPr txBox="1"/>
          <p:nvPr/>
        </p:nvSpPr>
        <p:spPr>
          <a:xfrm>
            <a:off x="119336" y="5949280"/>
            <a:ext cx="2880320" cy="584775"/>
          </a:xfrm>
          <a:prstGeom prst="rect">
            <a:avLst/>
          </a:prstGeom>
          <a:noFill/>
        </p:spPr>
        <p:txBody>
          <a:bodyPr wrap="square" rtlCol="0">
            <a:spAutoFit/>
          </a:bodyPr>
          <a:lstStyle/>
          <a:p>
            <a:r>
              <a:rPr lang="pt-BR" sz="1400" dirty="0" smtClean="0">
                <a:latin typeface="Bradley Hand ITC" panose="03070402050302030203" pitchFamily="66" charset="0"/>
              </a:rPr>
              <a:t>INSTRUTOR</a:t>
            </a:r>
            <a:r>
              <a:rPr lang="pt-BR" dirty="0" smtClean="0">
                <a:latin typeface="Bradley Hand ITC" panose="03070402050302030203" pitchFamily="66" charset="0"/>
              </a:rPr>
              <a:t>:</a:t>
            </a:r>
          </a:p>
          <a:p>
            <a:r>
              <a:rPr lang="pt-BR" sz="1400" dirty="0" smtClean="0">
                <a:latin typeface="Bradley Hand ITC" panose="03070402050302030203" pitchFamily="66" charset="0"/>
              </a:rPr>
              <a:t>CB QPBMEC JONHSONS</a:t>
            </a:r>
            <a:endParaRPr lang="pt-BR" sz="1400" dirty="0">
              <a:latin typeface="Bradley Hand ITC" panose="03070402050302030203"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3"/>
          <p:cNvPicPr>
            <a:picLocks noChangeAspect="1"/>
          </p:cNvPicPr>
          <p:nvPr/>
        </p:nvPicPr>
        <p:blipFill>
          <a:blip r:embed="rId2"/>
          <a:stretch/>
        </p:blipFill>
        <p:spPr bwMode="auto">
          <a:xfrm>
            <a:off x="124236" y="142205"/>
            <a:ext cx="787188" cy="968747"/>
          </a:xfrm>
          <a:prstGeom prst="rect">
            <a:avLst/>
          </a:prstGeom>
        </p:spPr>
      </p:pic>
      <p:sp>
        <p:nvSpPr>
          <p:cNvPr id="5" name="CaixaDeTexto 1"/>
          <p:cNvSpPr txBox="1"/>
          <p:nvPr/>
        </p:nvSpPr>
        <p:spPr bwMode="auto">
          <a:xfrm>
            <a:off x="2452255" y="2278966"/>
            <a:ext cx="7356763" cy="954107"/>
          </a:xfrm>
          <a:prstGeom prst="rect">
            <a:avLst/>
          </a:prstGeom>
          <a:noFill/>
        </p:spPr>
        <p:txBody>
          <a:bodyPr wrap="square" rtlCol="0">
            <a:spAutoFit/>
          </a:bodyPr>
          <a:lstStyle/>
          <a:p>
            <a:pPr algn="ctr">
              <a:defRPr/>
            </a:pPr>
            <a:r>
              <a:rPr lang="pt-BR" sz="2800" dirty="0"/>
              <a:t>SINDICÂNCIA</a:t>
            </a:r>
            <a:endParaRPr dirty="0"/>
          </a:p>
          <a:p>
            <a:pPr algn="ctr">
              <a:defRPr/>
            </a:pPr>
            <a:r>
              <a:rPr lang="pt-BR" sz="2800" dirty="0"/>
              <a:t>(Sumária e Regular)</a:t>
            </a:r>
            <a:endParaRPr dirty="0"/>
          </a:p>
        </p:txBody>
      </p:sp>
      <p:sp>
        <p:nvSpPr>
          <p:cNvPr id="3" name="CaixaDeTexto 2"/>
          <p:cNvSpPr txBox="1"/>
          <p:nvPr/>
        </p:nvSpPr>
        <p:spPr>
          <a:xfrm>
            <a:off x="2668174" y="4077072"/>
            <a:ext cx="7140844" cy="369332"/>
          </a:xfrm>
          <a:prstGeom prst="rect">
            <a:avLst/>
          </a:prstGeom>
          <a:noFill/>
        </p:spPr>
        <p:txBody>
          <a:bodyPr wrap="square" rtlCol="0">
            <a:spAutoFit/>
          </a:bodyPr>
          <a:lstStyle/>
          <a:p>
            <a:pPr algn="ctr"/>
            <a:r>
              <a:rPr lang="pt-BR" dirty="0" smtClean="0"/>
              <a:t>PRINCÍPIOS E SÚMULAS PERTINENTES</a:t>
            </a:r>
            <a:endParaRPr lang="pt-B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24236" y="142205"/>
            <a:ext cx="859196" cy="1022609"/>
          </a:xfrm>
          <a:prstGeom prst="rect">
            <a:avLst/>
          </a:prstGeom>
        </p:spPr>
      </p:pic>
      <p:sp>
        <p:nvSpPr>
          <p:cNvPr id="5" name="CaixaDeTexto 3"/>
          <p:cNvSpPr txBox="1"/>
          <p:nvPr/>
        </p:nvSpPr>
        <p:spPr bwMode="auto">
          <a:xfrm>
            <a:off x="754036" y="1692322"/>
            <a:ext cx="10993582" cy="3301545"/>
          </a:xfrm>
          <a:prstGeom prst="rect">
            <a:avLst/>
          </a:prstGeom>
          <a:noFill/>
        </p:spPr>
        <p:txBody>
          <a:bodyPr wrap="square">
            <a:spAutoFit/>
          </a:bodyPr>
          <a:lstStyle/>
          <a:p>
            <a:pPr>
              <a:lnSpc>
                <a:spcPct val="107000"/>
              </a:lnSpc>
              <a:spcAft>
                <a:spcPts val="800"/>
              </a:spcAft>
              <a:defRPr/>
            </a:pPr>
            <a:r>
              <a:rPr lang="pt-BR" sz="2200" dirty="0">
                <a:latin typeface="Arial"/>
                <a:ea typeface="Calibri"/>
                <a:cs typeface="Arial"/>
              </a:rPr>
              <a:t>- PROCEDIMENTO SUMÁRIO/SUCINTO</a:t>
            </a:r>
            <a:endParaRPr dirty="0"/>
          </a:p>
          <a:p>
            <a:pPr algn="just">
              <a:lnSpc>
                <a:spcPct val="150000"/>
              </a:lnSpc>
              <a:spcAft>
                <a:spcPts val="800"/>
              </a:spcAft>
              <a:defRPr/>
            </a:pPr>
            <a:r>
              <a:rPr lang="pt-BR" sz="2200" spc="-5" dirty="0">
                <a:latin typeface="Arial"/>
                <a:ea typeface="Calibri"/>
                <a:cs typeface="Arial"/>
              </a:rPr>
              <a:t>A Sindicância Sumária tem caráter meramente investigatório, e visa apurar, de forma sucinta e sem rígidas formalidades, qualquer ato ou fato administrativo aparentemente irregular. Deve ser utilizada para os casos de menor complexidade </a:t>
            </a:r>
            <a:r>
              <a:rPr lang="pt-BR" sz="2200" spc="-5" dirty="0" smtClean="0">
                <a:latin typeface="Arial"/>
                <a:ea typeface="Calibri"/>
                <a:cs typeface="Arial"/>
              </a:rPr>
              <a:t>e de </a:t>
            </a:r>
            <a:r>
              <a:rPr lang="pt-BR" sz="2200" spc="-5" dirty="0">
                <a:latin typeface="Arial"/>
                <a:ea typeface="Calibri"/>
                <a:cs typeface="Arial"/>
              </a:rPr>
              <a:t>autoria incerta.</a:t>
            </a:r>
            <a:endParaRPr lang="pt-BR" sz="2200" dirty="0">
              <a:latin typeface="Arial"/>
              <a:ea typeface="Calibri"/>
              <a:cs typeface="Arial"/>
            </a:endParaRPr>
          </a:p>
          <a:p>
            <a:pPr algn="just">
              <a:lnSpc>
                <a:spcPct val="150000"/>
              </a:lnSpc>
              <a:spcAft>
                <a:spcPts val="800"/>
              </a:spcAft>
              <a:defRPr/>
            </a:pPr>
            <a:r>
              <a:rPr lang="pt-BR" sz="2200" spc="-5" dirty="0">
                <a:latin typeface="Arial"/>
                <a:ea typeface="Calibri"/>
                <a:cs typeface="Arial"/>
              </a:rPr>
              <a:t>- O prazo para elaboração de Sindicância Sumária é de 15 (quinze) dias úteis;</a:t>
            </a:r>
            <a:endParaRPr lang="pt-BR" sz="2200" dirty="0">
              <a:latin typeface="Arial"/>
              <a:ea typeface="Calibri"/>
              <a:cs typeface="Arial"/>
            </a:endParaRPr>
          </a:p>
          <a:p>
            <a:pPr algn="just">
              <a:lnSpc>
                <a:spcPct val="150000"/>
              </a:lnSpc>
              <a:spcAft>
                <a:spcPts val="800"/>
              </a:spcAft>
              <a:defRPr/>
            </a:pPr>
            <a:r>
              <a:rPr lang="pt-BR" sz="2200" spc="-5" dirty="0">
                <a:latin typeface="Arial"/>
                <a:ea typeface="Calibri"/>
                <a:cs typeface="Arial"/>
              </a:rPr>
              <a:t>- podendo ser</a:t>
            </a:r>
            <a:r>
              <a:rPr lang="pt-BR" sz="2200" spc="-5" dirty="0">
                <a:solidFill>
                  <a:srgbClr val="FF0000"/>
                </a:solidFill>
                <a:latin typeface="Arial"/>
                <a:ea typeface="Calibri"/>
                <a:cs typeface="Arial"/>
              </a:rPr>
              <a:t> </a:t>
            </a:r>
            <a:r>
              <a:rPr lang="pt-BR" sz="2200" spc="-5" dirty="0">
                <a:latin typeface="Arial"/>
                <a:ea typeface="Calibri"/>
                <a:cs typeface="Arial"/>
              </a:rPr>
              <a:t>prorrogado por mais 10 (dez)</a:t>
            </a:r>
            <a:r>
              <a:rPr lang="pt-BR" sz="2200" spc="-5" dirty="0">
                <a:solidFill>
                  <a:srgbClr val="FF0000"/>
                </a:solidFill>
                <a:latin typeface="Arial"/>
                <a:ea typeface="Calibri"/>
                <a:cs typeface="Arial"/>
              </a:rPr>
              <a:t> </a:t>
            </a:r>
            <a:r>
              <a:rPr lang="pt-BR" sz="2200" spc="-5" dirty="0">
                <a:latin typeface="Arial"/>
                <a:ea typeface="Calibri"/>
                <a:cs typeface="Arial"/>
              </a:rPr>
              <a:t>dias corridos.</a:t>
            </a:r>
            <a:endParaRPr lang="pt-BR" sz="2200" dirty="0">
              <a:latin typeface="Arial"/>
              <a:ea typeface="Calibri"/>
              <a:cs typeface="Arial"/>
            </a:endParaRPr>
          </a:p>
        </p:txBody>
      </p:sp>
      <p:sp>
        <p:nvSpPr>
          <p:cNvPr id="2" name="CaixaDeTexto 1"/>
          <p:cNvSpPr txBox="1"/>
          <p:nvPr/>
        </p:nvSpPr>
        <p:spPr>
          <a:xfrm>
            <a:off x="4223792" y="764704"/>
            <a:ext cx="3312368" cy="400110"/>
          </a:xfrm>
          <a:prstGeom prst="rect">
            <a:avLst/>
          </a:prstGeom>
          <a:noFill/>
        </p:spPr>
        <p:txBody>
          <a:bodyPr wrap="square" rtlCol="0">
            <a:spAutoFit/>
          </a:bodyPr>
          <a:lstStyle/>
          <a:p>
            <a:r>
              <a:rPr lang="pt-BR" sz="2000" b="1" dirty="0" smtClean="0"/>
              <a:t>SINDICÂNCIA</a:t>
            </a:r>
            <a:r>
              <a:rPr lang="pt-BR" sz="2000" dirty="0" smtClean="0"/>
              <a:t> </a:t>
            </a:r>
            <a:r>
              <a:rPr lang="pt-BR" sz="2000" b="1" dirty="0" smtClean="0"/>
              <a:t>SUMÁRIA</a:t>
            </a:r>
            <a:endParaRPr lang="pt-BR" sz="2000" b="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24236" y="250686"/>
            <a:ext cx="859196" cy="946066"/>
          </a:xfrm>
          <a:prstGeom prst="rect">
            <a:avLst/>
          </a:prstGeom>
        </p:spPr>
      </p:pic>
      <p:sp>
        <p:nvSpPr>
          <p:cNvPr id="5" name="CaixaDeTexto 3"/>
          <p:cNvSpPr txBox="1"/>
          <p:nvPr/>
        </p:nvSpPr>
        <p:spPr bwMode="auto">
          <a:xfrm>
            <a:off x="1198347" y="476672"/>
            <a:ext cx="10993653" cy="5678670"/>
          </a:xfrm>
          <a:prstGeom prst="rect">
            <a:avLst/>
          </a:prstGeom>
          <a:noFill/>
        </p:spPr>
        <p:txBody>
          <a:bodyPr wrap="square">
            <a:spAutoFit/>
          </a:bodyPr>
          <a:lstStyle/>
          <a:p>
            <a:pPr algn="ctr">
              <a:lnSpc>
                <a:spcPct val="107000"/>
              </a:lnSpc>
              <a:spcAft>
                <a:spcPts val="800"/>
              </a:spcAft>
              <a:defRPr/>
            </a:pPr>
            <a:r>
              <a:rPr lang="pt-BR" sz="2400" b="1" dirty="0" smtClean="0">
                <a:latin typeface="Calibri"/>
                <a:ea typeface="Calibri"/>
                <a:cs typeface="Times New Roman"/>
              </a:rPr>
              <a:t>SINDICÂNCIA </a:t>
            </a:r>
            <a:r>
              <a:rPr lang="pt-BR" sz="2400" b="1" dirty="0">
                <a:latin typeface="Calibri"/>
                <a:ea typeface="Calibri"/>
                <a:cs typeface="Times New Roman"/>
              </a:rPr>
              <a:t>REGULAR</a:t>
            </a:r>
          </a:p>
          <a:p>
            <a:pPr algn="just">
              <a:lnSpc>
                <a:spcPct val="150000"/>
              </a:lnSpc>
              <a:spcAft>
                <a:spcPts val="800"/>
              </a:spcAft>
              <a:defRPr/>
            </a:pPr>
            <a:r>
              <a:rPr lang="pt-BR" sz="2400" dirty="0">
                <a:latin typeface="Calibri"/>
                <a:ea typeface="Calibri"/>
                <a:cs typeface="Times New Roman"/>
              </a:rPr>
              <a:t>SINDICÂNCIA É UM PROCEDIMENTO ADMINISTRATIVO INTERNO QUE VISA À CONSTATAÇÃO DE IRREGULARIDADES OCORRIDAS NO SERVIÇO PÚBLICO, OBJETIVANDO IDENTIFICAR O FATO IRREGULAR, AS CIRCUNSTÂNCIAS DA SUA OCORRÊNCIA E A DETERMINAÇÃO DE SUA AUTORIA, SERVINDO COMO MEDIDA ANTECEDENTE A PROVIDÊNCIAS DISCIPLINARES, CÍVEIS, CRIMINAIS E/OU ADMINISTRATIVAS.</a:t>
            </a:r>
            <a:endParaRPr dirty="0"/>
          </a:p>
          <a:p>
            <a:pPr algn="just">
              <a:lnSpc>
                <a:spcPct val="150000"/>
              </a:lnSpc>
              <a:spcAft>
                <a:spcPts val="800"/>
              </a:spcAft>
              <a:defRPr/>
            </a:pPr>
            <a:r>
              <a:rPr lang="pt-BR" sz="2400" dirty="0" smtClean="0">
                <a:latin typeface="Calibri"/>
                <a:ea typeface="Calibri"/>
                <a:cs typeface="Times New Roman"/>
              </a:rPr>
              <a:t>NO ÂMBITO DO CBMAC, APESAR </a:t>
            </a:r>
            <a:r>
              <a:rPr lang="pt-BR" sz="2400" dirty="0">
                <a:latin typeface="Calibri"/>
                <a:ea typeface="Calibri"/>
                <a:cs typeface="Times New Roman"/>
              </a:rPr>
              <a:t>DE SER UM PROCEDIMENTO QUE ANTECEDE AS PROVIDÊNCIAS DISCIPLINARES, DELA PODERÃO SER COMINADAS SANÇÕES AO TRANSGRESSOR.</a:t>
            </a:r>
            <a:endParaRPr dirty="0">
              <a:highlight>
                <a:srgbClr val="FFFF00"/>
              </a:highlight>
            </a:endParaRPr>
          </a:p>
        </p:txBody>
      </p:sp>
      <p:sp>
        <p:nvSpPr>
          <p:cNvPr id="6" name="Retângulo 1"/>
          <p:cNvSpPr/>
          <p:nvPr/>
        </p:nvSpPr>
        <p:spPr bwMode="auto">
          <a:xfrm>
            <a:off x="1198347" y="5642664"/>
            <a:ext cx="10730301" cy="738664"/>
          </a:xfrm>
          <a:prstGeom prst="rect">
            <a:avLst/>
          </a:prstGeom>
        </p:spPr>
        <p:txBody>
          <a:bodyPr wrap="square">
            <a:spAutoFit/>
          </a:bodyPr>
          <a:lstStyle/>
          <a:p>
            <a:pPr algn="just">
              <a:lnSpc>
                <a:spcPct val="150000"/>
              </a:lnSpc>
              <a:spcAft>
                <a:spcPts val="800"/>
              </a:spcAft>
              <a:defRPr/>
            </a:pPr>
            <a:r>
              <a:rPr lang="pt-BR" sz="2800" b="1" dirty="0">
                <a:solidFill>
                  <a:srgbClr val="FF0000"/>
                </a:solidFill>
                <a:latin typeface="Calibri"/>
                <a:ea typeface="Calibri"/>
                <a:cs typeface="Times New Roman"/>
              </a:rPr>
              <a:t>Respeitados o contraditório, a ampla defesa, e o devido processo legal.</a:t>
            </a:r>
            <a:endParaRPr lang="pt-BR" sz="28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24236" y="142205"/>
            <a:ext cx="859196" cy="1054547"/>
          </a:xfrm>
          <a:prstGeom prst="rect">
            <a:avLst/>
          </a:prstGeom>
        </p:spPr>
      </p:pic>
      <p:sp>
        <p:nvSpPr>
          <p:cNvPr id="5" name="CaixaDeTexto 3"/>
          <p:cNvSpPr txBox="1"/>
          <p:nvPr/>
        </p:nvSpPr>
        <p:spPr bwMode="auto">
          <a:xfrm>
            <a:off x="1198347" y="476672"/>
            <a:ext cx="10993653" cy="2976328"/>
          </a:xfrm>
          <a:prstGeom prst="rect">
            <a:avLst/>
          </a:prstGeom>
          <a:noFill/>
        </p:spPr>
        <p:txBody>
          <a:bodyPr wrap="square">
            <a:spAutoFit/>
          </a:bodyPr>
          <a:lstStyle/>
          <a:p>
            <a:pPr algn="ctr">
              <a:lnSpc>
                <a:spcPct val="107000"/>
              </a:lnSpc>
              <a:spcAft>
                <a:spcPts val="800"/>
              </a:spcAft>
              <a:defRPr/>
            </a:pPr>
            <a:r>
              <a:rPr lang="pt-BR" sz="2400" b="1" dirty="0" smtClean="0">
                <a:latin typeface="Calibri"/>
                <a:ea typeface="Calibri"/>
                <a:cs typeface="Times New Roman"/>
              </a:rPr>
              <a:t>SINDICÂNCIA REGULAR</a:t>
            </a:r>
          </a:p>
          <a:p>
            <a:pPr>
              <a:lnSpc>
                <a:spcPct val="107000"/>
              </a:lnSpc>
              <a:spcAft>
                <a:spcPts val="800"/>
              </a:spcAft>
              <a:defRPr/>
            </a:pPr>
            <a:r>
              <a:rPr lang="pt-BR" sz="2400" b="1" dirty="0">
                <a:solidFill>
                  <a:srgbClr val="FFC000"/>
                </a:solidFill>
                <a:latin typeface="Calibri"/>
                <a:ea typeface="Calibri"/>
                <a:cs typeface="Times New Roman"/>
              </a:rPr>
              <a:t> </a:t>
            </a:r>
            <a:r>
              <a:rPr lang="pt-BR" sz="2400" b="1" dirty="0" smtClean="0">
                <a:solidFill>
                  <a:srgbClr val="FFC000"/>
                </a:solidFill>
                <a:latin typeface="Calibri"/>
                <a:ea typeface="Calibri"/>
                <a:cs typeface="Times New Roman"/>
              </a:rPr>
              <a:t>  </a:t>
            </a:r>
          </a:p>
          <a:p>
            <a:pPr>
              <a:lnSpc>
                <a:spcPct val="107000"/>
              </a:lnSpc>
              <a:spcAft>
                <a:spcPts val="800"/>
              </a:spcAft>
              <a:defRPr/>
            </a:pPr>
            <a:endParaRPr lang="pt-BR" sz="2400" b="1" dirty="0">
              <a:solidFill>
                <a:srgbClr val="FFC000"/>
              </a:solidFill>
              <a:latin typeface="Calibri"/>
              <a:ea typeface="Calibri"/>
              <a:cs typeface="Times New Roman"/>
            </a:endParaRPr>
          </a:p>
          <a:p>
            <a:pPr algn="just">
              <a:lnSpc>
                <a:spcPct val="107000"/>
              </a:lnSpc>
              <a:spcAft>
                <a:spcPts val="800"/>
              </a:spcAft>
              <a:defRPr/>
            </a:pPr>
            <a:r>
              <a:rPr lang="pt-BR" sz="2400" b="1" dirty="0" smtClean="0">
                <a:latin typeface="Calibri"/>
                <a:ea typeface="Calibri"/>
                <a:cs typeface="Times New Roman"/>
              </a:rPr>
              <a:t>SINDICÂNCIA NO CBMAC É </a:t>
            </a:r>
            <a:r>
              <a:rPr lang="pt-BR" sz="2400" b="1" u="sng" dirty="0" smtClean="0">
                <a:latin typeface="Calibri"/>
                <a:ea typeface="Calibri"/>
                <a:cs typeface="Times New Roman"/>
              </a:rPr>
              <a:t>PROCESSO ADMINISTRATIVO</a:t>
            </a:r>
            <a:r>
              <a:rPr lang="pt-BR" sz="2400" b="1" dirty="0" smtClean="0">
                <a:latin typeface="Calibri"/>
                <a:ea typeface="Calibri"/>
                <a:cs typeface="Times New Roman"/>
              </a:rPr>
              <a:t>, NELA DEVEM SER </a:t>
            </a:r>
          </a:p>
          <a:p>
            <a:pPr algn="just">
              <a:lnSpc>
                <a:spcPct val="107000"/>
              </a:lnSpc>
              <a:spcAft>
                <a:spcPts val="800"/>
              </a:spcAft>
              <a:defRPr/>
            </a:pPr>
            <a:r>
              <a:rPr lang="pt-BR" sz="2400" b="1" dirty="0" smtClean="0">
                <a:latin typeface="Calibri"/>
                <a:ea typeface="Calibri"/>
                <a:cs typeface="Times New Roman"/>
              </a:rPr>
              <a:t>RESPEITADOS OS PRINCÍPIO DA LEGALIDADE, DEVIDO PROCESSO LEGAL BEM COMO</a:t>
            </a:r>
          </a:p>
          <a:p>
            <a:pPr algn="just">
              <a:lnSpc>
                <a:spcPct val="107000"/>
              </a:lnSpc>
              <a:spcAft>
                <a:spcPts val="800"/>
              </a:spcAft>
              <a:defRPr/>
            </a:pPr>
            <a:r>
              <a:rPr lang="pt-BR" sz="2400" b="1" dirty="0" smtClean="0">
                <a:latin typeface="Calibri"/>
                <a:ea typeface="Calibri"/>
                <a:cs typeface="Times New Roman"/>
              </a:rPr>
              <a:t>O CONTRADITÓRIO E A AMPLA DEFESA.</a:t>
            </a:r>
            <a:endParaRPr lang="pt-BR" sz="2400" b="1" dirty="0">
              <a:latin typeface="Calibri"/>
              <a:ea typeface="Calibri"/>
              <a:cs typeface="Times New Roman"/>
            </a:endParaRPr>
          </a:p>
        </p:txBody>
      </p:sp>
    </p:spTree>
    <p:extLst>
      <p:ext uri="{BB962C8B-B14F-4D97-AF65-F5344CB8AC3E}">
        <p14:creationId xmlns:p14="http://schemas.microsoft.com/office/powerpoint/2010/main" val="205019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91344" y="260648"/>
            <a:ext cx="936104" cy="1152128"/>
          </a:xfrm>
          <a:prstGeom prst="rect">
            <a:avLst/>
          </a:prstGeom>
        </p:spPr>
      </p:pic>
      <p:sp>
        <p:nvSpPr>
          <p:cNvPr id="5" name="CaixaDeTexto 3"/>
          <p:cNvSpPr txBox="1"/>
          <p:nvPr/>
        </p:nvSpPr>
        <p:spPr bwMode="auto">
          <a:xfrm>
            <a:off x="2567608" y="1988840"/>
            <a:ext cx="10363782" cy="589072"/>
          </a:xfrm>
          <a:prstGeom prst="rect">
            <a:avLst/>
          </a:prstGeom>
          <a:noFill/>
        </p:spPr>
        <p:txBody>
          <a:bodyPr wrap="square">
            <a:spAutoFit/>
          </a:bodyPr>
          <a:lstStyle/>
          <a:p>
            <a:pPr marL="342900" indent="-342900" algn="just">
              <a:lnSpc>
                <a:spcPct val="150000"/>
              </a:lnSpc>
              <a:spcAft>
                <a:spcPts val="800"/>
              </a:spcAft>
              <a:buFontTx/>
              <a:buChar char="-"/>
              <a:defRPr/>
            </a:pPr>
            <a:r>
              <a:rPr lang="pt-BR" sz="2400" b="1" dirty="0">
                <a:latin typeface="Calibri"/>
                <a:ea typeface="Calibri"/>
                <a:cs typeface="Times New Roman"/>
              </a:rPr>
              <a:t>É competente para instaurar a </a:t>
            </a:r>
            <a:r>
              <a:rPr lang="pt-BR" sz="2400" b="1" dirty="0" smtClean="0">
                <a:latin typeface="Calibri"/>
                <a:ea typeface="Calibri"/>
                <a:cs typeface="Times New Roman"/>
              </a:rPr>
              <a:t>sindicância:</a:t>
            </a:r>
          </a:p>
        </p:txBody>
      </p:sp>
      <p:sp>
        <p:nvSpPr>
          <p:cNvPr id="6" name="Retângulo 1"/>
          <p:cNvSpPr/>
          <p:nvPr/>
        </p:nvSpPr>
        <p:spPr bwMode="auto">
          <a:xfrm>
            <a:off x="1199456" y="3068960"/>
            <a:ext cx="10184772" cy="923330"/>
          </a:xfrm>
          <a:prstGeom prst="rect">
            <a:avLst/>
          </a:prstGeom>
        </p:spPr>
        <p:txBody>
          <a:bodyPr wrap="square">
            <a:spAutoFit/>
          </a:bodyPr>
          <a:lstStyle/>
          <a:p>
            <a:pPr algn="just">
              <a:lnSpc>
                <a:spcPct val="150000"/>
              </a:lnSpc>
              <a:spcAft>
                <a:spcPts val="600"/>
              </a:spcAft>
              <a:defRPr/>
            </a:pPr>
            <a:r>
              <a:rPr lang="pt-BR" dirty="0" smtClean="0">
                <a:latin typeface="Calibri"/>
                <a:ea typeface="Calibri"/>
                <a:cs typeface="Times New Roman"/>
              </a:rPr>
              <a:t>O </a:t>
            </a:r>
            <a:r>
              <a:rPr lang="pt-BR" dirty="0">
                <a:latin typeface="Calibri"/>
                <a:ea typeface="Calibri"/>
                <a:cs typeface="Times New Roman"/>
              </a:rPr>
              <a:t>QUE VIGE – COMPETÊNCIA DA CORREGEDORIA PARA INSTAURAR </a:t>
            </a:r>
            <a:r>
              <a:rPr lang="pt-BR" dirty="0" smtClean="0">
                <a:latin typeface="Calibri"/>
                <a:ea typeface="Calibri"/>
                <a:cs typeface="Times New Roman"/>
              </a:rPr>
              <a:t>PROCESSOS </a:t>
            </a:r>
            <a:r>
              <a:rPr lang="pt-BR" dirty="0">
                <a:latin typeface="Calibri"/>
                <a:ea typeface="Calibri"/>
                <a:cs typeface="Times New Roman"/>
              </a:rPr>
              <a:t>DE </a:t>
            </a:r>
            <a:r>
              <a:rPr lang="pt-BR" dirty="0" smtClean="0">
                <a:latin typeface="Calibri"/>
                <a:ea typeface="Calibri"/>
                <a:cs typeface="Times New Roman"/>
              </a:rPr>
              <a:t>SINDICÂNCIA NO ÂMBITO DO CBMAC .</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124236" y="142206"/>
            <a:ext cx="1003212" cy="1033292"/>
          </a:xfrm>
          <a:prstGeom prst="rect">
            <a:avLst/>
          </a:prstGeom>
        </p:spPr>
      </p:pic>
      <p:sp>
        <p:nvSpPr>
          <p:cNvPr id="5" name="CaixaDeTexto 3"/>
          <p:cNvSpPr txBox="1"/>
          <p:nvPr/>
        </p:nvSpPr>
        <p:spPr bwMode="auto">
          <a:xfrm>
            <a:off x="1383835" y="1175497"/>
            <a:ext cx="10489583" cy="2943895"/>
          </a:xfrm>
          <a:prstGeom prst="rect">
            <a:avLst/>
          </a:prstGeom>
          <a:noFill/>
        </p:spPr>
        <p:txBody>
          <a:bodyPr wrap="square">
            <a:spAutoFit/>
          </a:bodyPr>
          <a:lstStyle/>
          <a:p>
            <a:pPr>
              <a:lnSpc>
                <a:spcPct val="107000"/>
              </a:lnSpc>
              <a:spcAft>
                <a:spcPts val="800"/>
              </a:spcAft>
              <a:defRPr/>
            </a:pPr>
            <a:r>
              <a:rPr lang="pt-BR" sz="2400">
                <a:latin typeface="Calibri"/>
                <a:ea typeface="Calibri"/>
                <a:cs typeface="Times New Roman"/>
              </a:rPr>
              <a:t>PORTARIA CORREGEDORIA PRAZO 30 DIAS CORRIDOS PRORROGÁVEIS POR MAIS 15 DIAS</a:t>
            </a:r>
            <a:endParaRPr/>
          </a:p>
          <a:p>
            <a:pPr>
              <a:lnSpc>
                <a:spcPct val="107000"/>
              </a:lnSpc>
              <a:spcAft>
                <a:spcPts val="800"/>
              </a:spcAft>
              <a:defRPr/>
            </a:pPr>
            <a:r>
              <a:rPr lang="pt-BR" sz="2400">
                <a:latin typeface="Calibri"/>
                <a:ea typeface="Calibri"/>
                <a:cs typeface="Times New Roman"/>
              </a:rPr>
              <a:t>Na contagem dos prazos excluir-se-á o dia do início e incluir-se-á o do vencimento</a:t>
            </a:r>
            <a:endParaRPr/>
          </a:p>
          <a:p>
            <a:pPr>
              <a:lnSpc>
                <a:spcPct val="107000"/>
              </a:lnSpc>
              <a:spcAft>
                <a:spcPts val="799"/>
              </a:spcAft>
              <a:defRPr/>
            </a:pPr>
            <a:endParaRPr lang="pt-BR" sz="1500" b="1">
              <a:latin typeface="Calibri"/>
              <a:ea typeface="Calibri"/>
              <a:cs typeface="Times New Roman"/>
            </a:endParaRPr>
          </a:p>
          <a:p>
            <a:pPr>
              <a:lnSpc>
                <a:spcPct val="107000"/>
              </a:lnSpc>
              <a:spcAft>
                <a:spcPts val="799"/>
              </a:spcAft>
              <a:defRPr/>
            </a:pPr>
            <a:endParaRPr lang="pt-BR" sz="1500" b="1">
              <a:solidFill>
                <a:srgbClr val="000000"/>
              </a:solidFill>
              <a:latin typeface="Arial"/>
              <a:ea typeface="Calibri"/>
              <a:cs typeface="Times New Roman"/>
            </a:endParaRPr>
          </a:p>
          <a:p>
            <a:pPr>
              <a:lnSpc>
                <a:spcPct val="107000"/>
              </a:lnSpc>
              <a:spcAft>
                <a:spcPts val="800"/>
              </a:spcAft>
              <a:defRPr/>
            </a:pPr>
            <a:r>
              <a:rPr lang="pt-BR" sz="2400">
                <a:latin typeface="Calibri"/>
                <a:ea typeface="Calibri"/>
                <a:cs typeface="Times New Roman"/>
              </a:rPr>
              <a:t>O PRÓPRIO ENCARREGADO (QUANDO HOUVER NECESSIDADE) PODERÁ NOMEAR ESCRIVÃO</a:t>
            </a:r>
            <a:endParaRPr lang="pt-BR" sz="1500" b="1">
              <a:solidFill>
                <a:srgbClr val="000000"/>
              </a:solidFill>
              <a:latin typeface="Arial"/>
              <a:ea typeface="Calibri"/>
              <a:cs typeface="Times New Roman"/>
            </a:endParaRPr>
          </a:p>
        </p:txBody>
      </p:sp>
      <p:sp>
        <p:nvSpPr>
          <p:cNvPr id="6" name="Retângulo 1"/>
          <p:cNvSpPr/>
          <p:nvPr/>
        </p:nvSpPr>
        <p:spPr bwMode="auto">
          <a:xfrm>
            <a:off x="1383835" y="4467625"/>
            <a:ext cx="8960637" cy="388696"/>
          </a:xfrm>
          <a:prstGeom prst="rect">
            <a:avLst/>
          </a:prstGeom>
        </p:spPr>
        <p:txBody>
          <a:bodyPr wrap="square">
            <a:spAutoFit/>
          </a:bodyPr>
          <a:lstStyle/>
          <a:p>
            <a:pPr>
              <a:lnSpc>
                <a:spcPct val="107000"/>
              </a:lnSpc>
              <a:spcAft>
                <a:spcPts val="800"/>
              </a:spcAft>
              <a:defRPr/>
            </a:pPr>
            <a:r>
              <a:rPr lang="pt-BR">
                <a:solidFill>
                  <a:srgbClr val="000000"/>
                </a:solidFill>
                <a:latin typeface="Arial"/>
                <a:ea typeface="Calibri"/>
                <a:cs typeface="Times New Roman"/>
              </a:rPr>
              <a:t>Art 26. Parágrafo Único – IN02 – C/C Art. 11 CPPM (ANALOGIA)  </a:t>
            </a:r>
            <a:r>
              <a:rPr lang="pt-BR" b="1">
                <a:solidFill>
                  <a:srgbClr val="000000"/>
                </a:solidFill>
                <a:latin typeface="Arial"/>
                <a:ea typeface="Calibri"/>
                <a:cs typeface="Times New Roman"/>
              </a:rPr>
              <a:t>(Grifos nossos)</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4550" y="188640"/>
            <a:ext cx="931204" cy="1054547"/>
          </a:xfrm>
          <a:prstGeom prst="rect">
            <a:avLst/>
          </a:prstGeom>
        </p:spPr>
      </p:pic>
      <p:sp>
        <p:nvSpPr>
          <p:cNvPr id="5" name="CaixaDeTexto 3"/>
          <p:cNvSpPr txBox="1"/>
          <p:nvPr/>
        </p:nvSpPr>
        <p:spPr bwMode="auto">
          <a:xfrm>
            <a:off x="1199457" y="548679"/>
            <a:ext cx="10673710" cy="5242589"/>
          </a:xfrm>
          <a:prstGeom prst="rect">
            <a:avLst/>
          </a:prstGeom>
          <a:noFill/>
        </p:spPr>
        <p:txBody>
          <a:bodyPr wrap="square">
            <a:spAutoFit/>
          </a:bodyPr>
          <a:lstStyle/>
          <a:p>
            <a:pPr algn="ctr">
              <a:lnSpc>
                <a:spcPct val="107000"/>
              </a:lnSpc>
              <a:spcAft>
                <a:spcPts val="800"/>
              </a:spcAft>
              <a:defRPr/>
            </a:pPr>
            <a:endParaRPr dirty="0">
              <a:latin typeface="Arial"/>
              <a:ea typeface="Arial"/>
              <a:cs typeface="Arial"/>
            </a:endParaRPr>
          </a:p>
          <a:p>
            <a:pPr algn="ctr">
              <a:lnSpc>
                <a:spcPct val="107000"/>
              </a:lnSpc>
              <a:spcAft>
                <a:spcPts val="800"/>
              </a:spcAft>
              <a:defRPr/>
            </a:pPr>
            <a:r>
              <a:rPr lang="pt-BR" sz="1800" b="1" dirty="0">
                <a:latin typeface="Arial"/>
                <a:ea typeface="Arial"/>
                <a:cs typeface="Arial"/>
              </a:rPr>
              <a:t>CITAÇÃO/NOTIFICAÇÃO PRÉVIA </a:t>
            </a:r>
            <a:endParaRPr b="1" dirty="0">
              <a:latin typeface="Arial"/>
              <a:ea typeface="Arial"/>
              <a:cs typeface="Arial"/>
            </a:endParaRPr>
          </a:p>
          <a:p>
            <a:pPr algn="just">
              <a:lnSpc>
                <a:spcPct val="150000"/>
              </a:lnSpc>
              <a:defRPr/>
            </a:pPr>
            <a:endParaRPr lang="pt-BR" sz="1800" dirty="0" smtClean="0">
              <a:latin typeface="Arial"/>
              <a:ea typeface="Arial"/>
              <a:cs typeface="Arial"/>
            </a:endParaRPr>
          </a:p>
          <a:p>
            <a:pPr algn="just">
              <a:lnSpc>
                <a:spcPct val="150000"/>
              </a:lnSpc>
              <a:defRPr/>
            </a:pPr>
            <a:endParaRPr lang="pt-BR" dirty="0">
              <a:latin typeface="Arial"/>
              <a:ea typeface="Arial"/>
              <a:cs typeface="Arial"/>
            </a:endParaRPr>
          </a:p>
          <a:p>
            <a:pPr algn="just">
              <a:lnSpc>
                <a:spcPct val="150000"/>
              </a:lnSpc>
              <a:defRPr/>
            </a:pPr>
            <a:r>
              <a:rPr lang="pt-BR" sz="1800" dirty="0" smtClean="0">
                <a:latin typeface="Arial"/>
                <a:ea typeface="Arial"/>
                <a:cs typeface="Arial"/>
              </a:rPr>
              <a:t>O </a:t>
            </a:r>
            <a:r>
              <a:rPr lang="pt-BR" sz="1800" dirty="0">
                <a:latin typeface="Arial"/>
                <a:ea typeface="Arial"/>
                <a:cs typeface="Arial"/>
              </a:rPr>
              <a:t>SINDICADO DEVERÁ SER NOTIFICADO, COM A ANTECEDÊNCIA MÍNIMA DE 2 (DOIS) DIAS ÚTEIS, DE TODOS OS ATOS DA SINDICÂNCIA, PARA QUE POSSA PRESENCIÁ-LOS.</a:t>
            </a:r>
            <a:endParaRPr sz="1800" dirty="0">
              <a:latin typeface="Arial"/>
              <a:ea typeface="Arial"/>
              <a:cs typeface="Arial"/>
            </a:endParaRPr>
          </a:p>
          <a:p>
            <a:pPr algn="just">
              <a:lnSpc>
                <a:spcPct val="150000"/>
              </a:lnSpc>
              <a:defRPr/>
            </a:pPr>
            <a:endParaRPr sz="1800" dirty="0">
              <a:latin typeface="Arial"/>
              <a:ea typeface="Arial"/>
              <a:cs typeface="Arial"/>
            </a:endParaRPr>
          </a:p>
          <a:p>
            <a:pPr algn="just">
              <a:lnSpc>
                <a:spcPct val="150000"/>
              </a:lnSpc>
              <a:defRPr/>
            </a:pPr>
            <a:r>
              <a:rPr lang="pt-BR" sz="1800" dirty="0">
                <a:latin typeface="Arial"/>
                <a:ea typeface="Arial"/>
                <a:cs typeface="Arial"/>
              </a:rPr>
              <a:t>AO SINDICADO SERÁ FACULTADO, NO PRAZO DE 3 (TRÊS) DIAS ÚTEIS, CONTADOS DE SUA INQUIRIÇÃO (CITAÇÃO), OFERECER DEFESA PRÉVIA E ARROLAR TESTEMUNHAS. </a:t>
            </a:r>
            <a:endParaRPr sz="1800" dirty="0">
              <a:latin typeface="Arial"/>
              <a:ea typeface="Arial"/>
              <a:cs typeface="Arial"/>
            </a:endParaRPr>
          </a:p>
          <a:p>
            <a:pPr algn="ctr">
              <a:lnSpc>
                <a:spcPct val="107000"/>
              </a:lnSpc>
              <a:spcAft>
                <a:spcPts val="800"/>
              </a:spcAft>
              <a:defRPr/>
            </a:pPr>
            <a:endParaRPr sz="1800" b="1" dirty="0">
              <a:solidFill>
                <a:srgbClr val="000000"/>
              </a:solidFill>
              <a:latin typeface="Arial"/>
              <a:ea typeface="Arial"/>
              <a:cs typeface="Arial"/>
            </a:endParaRPr>
          </a:p>
          <a:p>
            <a:pPr algn="ctr">
              <a:lnSpc>
                <a:spcPct val="107000"/>
              </a:lnSpc>
              <a:spcAft>
                <a:spcPts val="800"/>
              </a:spcAft>
              <a:defRPr/>
            </a:pPr>
            <a:endParaRPr lang="pt-BR" sz="1800" b="1" dirty="0">
              <a:solidFill>
                <a:srgbClr val="000000"/>
              </a:solidFill>
              <a:latin typeface="Arial"/>
              <a:ea typeface="Calibri"/>
              <a:cs typeface="Times New Roman"/>
            </a:endParaRPr>
          </a:p>
          <a:p>
            <a:pPr algn="ctr">
              <a:lnSpc>
                <a:spcPct val="107000"/>
              </a:lnSpc>
              <a:spcAft>
                <a:spcPts val="800"/>
              </a:spcAft>
              <a:defRPr/>
            </a:pPr>
            <a:endParaRPr lang="pt-BR" sz="1800" b="1" dirty="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m 4"/>
          <p:cNvPicPr>
            <a:picLocks noChangeAspect="1"/>
          </p:cNvPicPr>
          <p:nvPr/>
        </p:nvPicPr>
        <p:blipFill>
          <a:blip r:embed="rId2"/>
          <a:stretch/>
        </p:blipFill>
        <p:spPr bwMode="auto">
          <a:xfrm>
            <a:off x="264550" y="188640"/>
            <a:ext cx="931204" cy="1054547"/>
          </a:xfrm>
          <a:prstGeom prst="rect">
            <a:avLst/>
          </a:prstGeom>
        </p:spPr>
      </p:pic>
      <p:sp>
        <p:nvSpPr>
          <p:cNvPr id="5" name="CaixaDeTexto 3"/>
          <p:cNvSpPr txBox="1"/>
          <p:nvPr/>
        </p:nvSpPr>
        <p:spPr bwMode="auto">
          <a:xfrm>
            <a:off x="1199457" y="548679"/>
            <a:ext cx="10673710" cy="4705134"/>
          </a:xfrm>
          <a:prstGeom prst="rect">
            <a:avLst/>
          </a:prstGeom>
          <a:noFill/>
        </p:spPr>
        <p:txBody>
          <a:bodyPr wrap="square">
            <a:spAutoFit/>
          </a:bodyPr>
          <a:lstStyle/>
          <a:p>
            <a:pPr algn="ctr">
              <a:lnSpc>
                <a:spcPct val="107000"/>
              </a:lnSpc>
              <a:spcAft>
                <a:spcPts val="800"/>
              </a:spcAft>
              <a:defRPr/>
            </a:pPr>
            <a:endParaRPr dirty="0">
              <a:latin typeface="Arial"/>
              <a:ea typeface="Arial"/>
              <a:cs typeface="Arial"/>
            </a:endParaRPr>
          </a:p>
          <a:p>
            <a:pPr algn="ctr"/>
            <a:r>
              <a:rPr lang="pt-BR" b="1" dirty="0"/>
              <a:t>DA SUSPEIÇÃO E DO IMPEDIMENTO</a:t>
            </a:r>
            <a:endParaRPr lang="pt-BR" dirty="0"/>
          </a:p>
          <a:p>
            <a:pPr algn="just">
              <a:lnSpc>
                <a:spcPct val="150000"/>
              </a:lnSpc>
              <a:defRPr/>
            </a:pPr>
            <a:endParaRPr lang="pt-BR" sz="1800" dirty="0" smtClean="0">
              <a:latin typeface="Arial"/>
              <a:ea typeface="Arial"/>
              <a:cs typeface="Arial"/>
            </a:endParaRPr>
          </a:p>
          <a:p>
            <a:pPr algn="just">
              <a:lnSpc>
                <a:spcPct val="150000"/>
              </a:lnSpc>
              <a:defRPr/>
            </a:pPr>
            <a:endParaRPr lang="pt-BR" dirty="0">
              <a:latin typeface="Arial"/>
              <a:ea typeface="Arial"/>
              <a:cs typeface="Arial"/>
            </a:endParaRPr>
          </a:p>
          <a:p>
            <a:r>
              <a:rPr lang="pt-BR" dirty="0"/>
              <a:t>Não poderá ser designado como Sindicante:</a:t>
            </a:r>
          </a:p>
          <a:p>
            <a:r>
              <a:rPr lang="pt-BR" b="1" dirty="0"/>
              <a:t>I. </a:t>
            </a:r>
            <a:r>
              <a:rPr lang="pt-BR" dirty="0"/>
              <a:t>quem formulou a acusação;</a:t>
            </a:r>
          </a:p>
          <a:p>
            <a:r>
              <a:rPr lang="pt-BR" b="1" dirty="0"/>
              <a:t>II.</a:t>
            </a:r>
            <a:r>
              <a:rPr lang="pt-BR" dirty="0"/>
              <a:t> as pessoas que tenham entre si com a vítima ou sindicado, parentesco consanguíneo ou afim, na linha reta ou até o terceiro grau de consanguinidade colateral ou de natureza civil;</a:t>
            </a:r>
          </a:p>
          <a:p>
            <a:r>
              <a:rPr lang="pt-BR" b="1" dirty="0"/>
              <a:t>III.</a:t>
            </a:r>
            <a:r>
              <a:rPr lang="pt-BR" dirty="0"/>
              <a:t> a pessoa que se der, justificadamente, por suspeita ou, se não o fizer, que tiver o seu impedimento constatado através de manifestação de terceiros;</a:t>
            </a:r>
          </a:p>
          <a:p>
            <a:pPr algn="ctr">
              <a:lnSpc>
                <a:spcPct val="107000"/>
              </a:lnSpc>
              <a:spcAft>
                <a:spcPts val="800"/>
              </a:spcAft>
              <a:defRPr/>
            </a:pPr>
            <a:endParaRPr sz="1800" b="1" dirty="0">
              <a:solidFill>
                <a:srgbClr val="000000"/>
              </a:solidFill>
              <a:latin typeface="Arial"/>
              <a:ea typeface="Arial"/>
              <a:cs typeface="Arial"/>
            </a:endParaRPr>
          </a:p>
          <a:p>
            <a:pPr algn="ctr">
              <a:lnSpc>
                <a:spcPct val="107000"/>
              </a:lnSpc>
              <a:spcAft>
                <a:spcPts val="800"/>
              </a:spcAft>
              <a:defRPr/>
            </a:pPr>
            <a:endParaRPr lang="pt-BR" sz="1800" b="1" dirty="0">
              <a:solidFill>
                <a:srgbClr val="000000"/>
              </a:solidFill>
              <a:latin typeface="Arial"/>
              <a:ea typeface="Calibri"/>
              <a:cs typeface="Times New Roman"/>
            </a:endParaRPr>
          </a:p>
          <a:p>
            <a:pPr algn="ctr">
              <a:lnSpc>
                <a:spcPct val="107000"/>
              </a:lnSpc>
              <a:spcAft>
                <a:spcPts val="800"/>
              </a:spcAft>
              <a:defRPr/>
            </a:pPr>
            <a:endParaRPr lang="pt-BR" sz="1800" b="1" dirty="0">
              <a:latin typeface="Calibri"/>
              <a:ea typeface="Calibri"/>
              <a:cs typeface="Times New Roman"/>
            </a:endParaRPr>
          </a:p>
          <a:p>
            <a:pPr algn="ctr">
              <a:lnSpc>
                <a:spcPct val="107000"/>
              </a:lnSpc>
              <a:spcAft>
                <a:spcPts val="800"/>
              </a:spcAft>
              <a:defRPr/>
            </a:pPr>
            <a:endParaRPr lang="pt-BR" sz="1500" b="1" dirty="0">
              <a:latin typeface="Calibri"/>
              <a:ea typeface="Calibri"/>
              <a:cs typeface="Times New Roman"/>
            </a:endParaRPr>
          </a:p>
        </p:txBody>
      </p:sp>
    </p:spTree>
    <p:extLst>
      <p:ext uri="{BB962C8B-B14F-4D97-AF65-F5344CB8AC3E}">
        <p14:creationId xmlns:p14="http://schemas.microsoft.com/office/powerpoint/2010/main" val="23446985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Cacho">
  <a:themeElements>
    <a:clrScheme name="Cach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Cach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ch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539</TotalTime>
  <Words>1153</Words>
  <Application>Microsoft Office PowerPoint</Application>
  <DocSecurity>0</DocSecurity>
  <PresentationFormat>Widescreen</PresentationFormat>
  <Paragraphs>125</Paragraphs>
  <Slides>19</Slides>
  <Notes>1</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19</vt:i4>
      </vt:variant>
    </vt:vector>
  </HeadingPairs>
  <TitlesOfParts>
    <vt:vector size="28" baseType="lpstr">
      <vt:lpstr>Arial</vt:lpstr>
      <vt:lpstr>Bradley Hand ITC</vt:lpstr>
      <vt:lpstr>Calibri</vt:lpstr>
      <vt:lpstr>Century Gothic</vt:lpstr>
      <vt:lpstr>Copperplate Gothic Light</vt:lpstr>
      <vt:lpstr>Tahoma</vt:lpstr>
      <vt:lpstr>Times New Roman</vt:lpstr>
      <vt:lpstr>Wingdings 3</vt:lpstr>
      <vt:lpstr>Cacho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subject/>
  <dc:creator>CORREGEDORIA</dc:creator>
  <cp:keywords/>
  <dc:description/>
  <cp:lastModifiedBy>Davyd Jonhsons Braga dos Santos</cp:lastModifiedBy>
  <cp:revision>90</cp:revision>
  <dcterms:created xsi:type="dcterms:W3CDTF">2021-07-21T13:42:22Z</dcterms:created>
  <dcterms:modified xsi:type="dcterms:W3CDTF">2022-08-03T16:56:15Z</dcterms:modified>
  <cp:category/>
  <dc:identifier/>
  <cp:contentStatus/>
  <dc:language/>
  <cp:version/>
</cp:coreProperties>
</file>